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mp4" ContentType="video/mp4"/>
  <Default Extension="mp3" ContentType="audio/mp3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378" r:id="rId4"/>
    <p:sldId id="379" r:id="rId5"/>
    <p:sldId id="257" r:id="rId6"/>
    <p:sldId id="293" r:id="rId7"/>
    <p:sldId id="304" r:id="rId8"/>
    <p:sldId id="357" r:id="rId9"/>
    <p:sldId id="409" r:id="rId10"/>
    <p:sldId id="358" r:id="rId11"/>
    <p:sldId id="408" r:id="rId12"/>
    <p:sldId id="359" r:id="rId13"/>
    <p:sldId id="410" r:id="rId14"/>
    <p:sldId id="433" r:id="rId15"/>
    <p:sldId id="296" r:id="rId16"/>
    <p:sldId id="271" r:id="rId17"/>
    <p:sldId id="454" r:id="rId18"/>
    <p:sldId id="333" r:id="rId20"/>
    <p:sldId id="266" r:id="rId21"/>
    <p:sldId id="313" r:id="rId22"/>
    <p:sldId id="272" r:id="rId23"/>
    <p:sldId id="303" r:id="rId24"/>
    <p:sldId id="316" r:id="rId25"/>
    <p:sldId id="337" r:id="rId26"/>
    <p:sldId id="353" r:id="rId27"/>
    <p:sldId id="362" r:id="rId28"/>
    <p:sldId id="318" r:id="rId29"/>
    <p:sldId id="308" r:id="rId30"/>
    <p:sldId id="283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FF0000"/>
    <a:srgbClr val="548235"/>
    <a:srgbClr val="CC0000"/>
    <a:srgbClr val="81B945"/>
    <a:srgbClr val="95BE52"/>
    <a:srgbClr val="739739"/>
    <a:srgbClr val="638331"/>
    <a:srgbClr val="7C9B00"/>
    <a:srgbClr val="ACDB01"/>
    <a:srgbClr val="F5FC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8" d="100"/>
          <a:sy n="58" d="100"/>
        </p:scale>
        <p:origin x="188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012DF-F94D-4C55-A40F-498EB8A0C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7C8EC-B163-449E-B1BE-93850B4F37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发送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7C8EC-B163-449E-B1BE-93850B4F3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问：可以把学生书本上的标记拍照上传吗？复杂</a:t>
            </a:r>
            <a:r>
              <a:rPr lang="zh-CN" altLang="en-US" dirty="0"/>
              <a:t>吗？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7C8EC-B163-449E-B1BE-93850B4F3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7C8EC-B163-449E-B1BE-93850B4F3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7C8EC-B163-449E-B1BE-93850B4F3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发送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FCF94-CE00-4938-A230-8651BD2350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E414B-FBF7-4CE6-8B62-F3F4E773E6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wmf"/><Relationship Id="rId2" Type="http://schemas.openxmlformats.org/officeDocument/2006/relationships/control" Target="../activeX/activeX4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wmf"/><Relationship Id="rId2" Type="http://schemas.openxmlformats.org/officeDocument/2006/relationships/control" Target="../activeX/activeX5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wmf"/><Relationship Id="rId2" Type="http://schemas.openxmlformats.org/officeDocument/2006/relationships/control" Target="../activeX/activeX6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../media/media8.mp3"/><Relationship Id="rId6" Type="http://schemas.openxmlformats.org/officeDocument/2006/relationships/audio" Target="../media/media8.mp3"/><Relationship Id="rId5" Type="http://schemas.openxmlformats.org/officeDocument/2006/relationships/image" Target="../media/image6.png"/><Relationship Id="rId4" Type="http://schemas.microsoft.com/office/2007/relationships/media" Target="../media/media7.mp3"/><Relationship Id="rId3" Type="http://schemas.openxmlformats.org/officeDocument/2006/relationships/audio" Target="../media/media7.mp3"/><Relationship Id="rId2" Type="http://schemas.openxmlformats.org/officeDocument/2006/relationships/image" Target="../media/image7.jpe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microsoft.com/office/2007/relationships/media" Target="../media/media9.mp4"/><Relationship Id="rId7" Type="http://schemas.openxmlformats.org/officeDocument/2006/relationships/video" Target="../media/media9.mp4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7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media12.mp3"/><Relationship Id="rId8" Type="http://schemas.microsoft.com/office/2007/relationships/media" Target="../media/media11.mp3"/><Relationship Id="rId7" Type="http://schemas.openxmlformats.org/officeDocument/2006/relationships/audio" Target="../media/media11.mp3"/><Relationship Id="rId6" Type="http://schemas.openxmlformats.org/officeDocument/2006/relationships/image" Target="../media/image6.png"/><Relationship Id="rId5" Type="http://schemas.microsoft.com/office/2007/relationships/media" Target="../media/media10.mp3"/><Relationship Id="rId4" Type="http://schemas.openxmlformats.org/officeDocument/2006/relationships/audio" Target="../media/media10.mp3"/><Relationship Id="rId3" Type="http://schemas.openxmlformats.org/officeDocument/2006/relationships/image" Target="../media/image7.jpeg"/><Relationship Id="rId2" Type="http://schemas.openxmlformats.org/officeDocument/2006/relationships/image" Target="../media/image37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7.xml"/><Relationship Id="rId12" Type="http://schemas.microsoft.com/office/2007/relationships/media" Target="../media/media13.mp3"/><Relationship Id="rId11" Type="http://schemas.openxmlformats.org/officeDocument/2006/relationships/audio" Target="../media/media13.mp3"/><Relationship Id="rId10" Type="http://schemas.microsoft.com/office/2007/relationships/media" Target="../media/media12.mp3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15.png"/><Relationship Id="rId7" Type="http://schemas.openxmlformats.org/officeDocument/2006/relationships/image" Target="../media/image41.jpeg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13.png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microsoft.com/office/2007/relationships/media" Target="../media/media11.mp3"/><Relationship Id="rId16" Type="http://schemas.openxmlformats.org/officeDocument/2006/relationships/audio" Target="../media/media11.mp3"/><Relationship Id="rId15" Type="http://schemas.openxmlformats.org/officeDocument/2006/relationships/image" Target="../media/image6.png"/><Relationship Id="rId14" Type="http://schemas.microsoft.com/office/2007/relationships/media" Target="../media/media13.mp3"/><Relationship Id="rId13" Type="http://schemas.openxmlformats.org/officeDocument/2006/relationships/audio" Target="../media/media13.mp3"/><Relationship Id="rId12" Type="http://schemas.openxmlformats.org/officeDocument/2006/relationships/image" Target="../media/image31.jpeg"/><Relationship Id="rId11" Type="http://schemas.openxmlformats.org/officeDocument/2006/relationships/image" Target="../media/image34.png"/><Relationship Id="rId10" Type="http://schemas.openxmlformats.org/officeDocument/2006/relationships/image" Target="../media/image7.jpeg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15.png"/><Relationship Id="rId7" Type="http://schemas.openxmlformats.org/officeDocument/2006/relationships/image" Target="../media/image41.jpeg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3" Type="http://schemas.openxmlformats.org/officeDocument/2006/relationships/notesSlide" Target="../notesSlides/notesSlide3.xml"/><Relationship Id="rId22" Type="http://schemas.openxmlformats.org/officeDocument/2006/relationships/slideLayout" Target="../slideLayouts/slideLayout2.xml"/><Relationship Id="rId21" Type="http://schemas.microsoft.com/office/2007/relationships/media" Target="../media/media11.mp3"/><Relationship Id="rId20" Type="http://schemas.openxmlformats.org/officeDocument/2006/relationships/audio" Target="../media/media11.mp3"/><Relationship Id="rId2" Type="http://schemas.openxmlformats.org/officeDocument/2006/relationships/image" Target="../media/image13.png"/><Relationship Id="rId19" Type="http://schemas.microsoft.com/office/2007/relationships/media" Target="../media/media13.mp3"/><Relationship Id="rId18" Type="http://schemas.openxmlformats.org/officeDocument/2006/relationships/audio" Target="../media/media13.mp3"/><Relationship Id="rId17" Type="http://schemas.openxmlformats.org/officeDocument/2006/relationships/image" Target="../media/image31.jpeg"/><Relationship Id="rId16" Type="http://schemas.microsoft.com/office/2007/relationships/media" Target="../media/media12.mp3"/><Relationship Id="rId15" Type="http://schemas.openxmlformats.org/officeDocument/2006/relationships/audio" Target="../media/media12.mp3"/><Relationship Id="rId14" Type="http://schemas.openxmlformats.org/officeDocument/2006/relationships/image" Target="../media/image6.png"/><Relationship Id="rId13" Type="http://schemas.microsoft.com/office/2007/relationships/media" Target="../media/media10.mp3"/><Relationship Id="rId12" Type="http://schemas.openxmlformats.org/officeDocument/2006/relationships/audio" Target="../media/media10.mp3"/><Relationship Id="rId11" Type="http://schemas.openxmlformats.org/officeDocument/2006/relationships/image" Target="../media/image34.png"/><Relationship Id="rId10" Type="http://schemas.openxmlformats.org/officeDocument/2006/relationships/image" Target="../media/image7.jpeg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15.png"/><Relationship Id="rId7" Type="http://schemas.openxmlformats.org/officeDocument/2006/relationships/image" Target="../media/image41.jpeg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1.jpeg"/><Relationship Id="rId11" Type="http://schemas.openxmlformats.org/officeDocument/2006/relationships/image" Target="../media/image34.png"/><Relationship Id="rId10" Type="http://schemas.openxmlformats.org/officeDocument/2006/relationships/image" Target="../media/image7.jpeg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jpeg"/><Relationship Id="rId7" Type="http://schemas.openxmlformats.org/officeDocument/2006/relationships/image" Target="../media/image35.png"/><Relationship Id="rId6" Type="http://schemas.microsoft.com/office/2007/relationships/media" Target="../media/media9.mp4"/><Relationship Id="rId5" Type="http://schemas.openxmlformats.org/officeDocument/2006/relationships/video" Target="../media/media9.mp4"/><Relationship Id="rId4" Type="http://schemas.openxmlformats.org/officeDocument/2006/relationships/image" Target="../media/image34.png"/><Relationship Id="rId3" Type="http://schemas.openxmlformats.org/officeDocument/2006/relationships/image" Target="../media/image7.jpeg"/><Relationship Id="rId2" Type="http://schemas.openxmlformats.org/officeDocument/2006/relationships/image" Target="../media/image31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34.png"/><Relationship Id="rId2" Type="http://schemas.openxmlformats.org/officeDocument/2006/relationships/image" Target="../media/image7.jpeg"/><Relationship Id="rId1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9" Type="http://schemas.microsoft.com/office/2007/relationships/media" Target="../media/media15.mp3"/><Relationship Id="rId8" Type="http://schemas.openxmlformats.org/officeDocument/2006/relationships/audio" Target="../media/media15.mp3"/><Relationship Id="rId7" Type="http://schemas.openxmlformats.org/officeDocument/2006/relationships/image" Target="../media/image6.png"/><Relationship Id="rId6" Type="http://schemas.microsoft.com/office/2007/relationships/media" Target="../media/media14.mp3"/><Relationship Id="rId5" Type="http://schemas.openxmlformats.org/officeDocument/2006/relationships/audio" Target="../media/media14.mp3"/><Relationship Id="rId4" Type="http://schemas.openxmlformats.org/officeDocument/2006/relationships/image" Target="../media/image31.jpeg"/><Relationship Id="rId3" Type="http://schemas.openxmlformats.org/officeDocument/2006/relationships/image" Target="../media/image34.png"/><Relationship Id="rId2" Type="http://schemas.openxmlformats.org/officeDocument/2006/relationships/image" Target="../media/image7.jpeg"/><Relationship Id="rId14" Type="http://schemas.openxmlformats.org/officeDocument/2006/relationships/slideLayout" Target="../slideLayouts/slideLayout7.xml"/><Relationship Id="rId13" Type="http://schemas.microsoft.com/office/2007/relationships/media" Target="../media/media17.mp3"/><Relationship Id="rId12" Type="http://schemas.openxmlformats.org/officeDocument/2006/relationships/audio" Target="../media/media17.mp3"/><Relationship Id="rId11" Type="http://schemas.microsoft.com/office/2007/relationships/media" Target="../media/media16.mp3"/><Relationship Id="rId10" Type="http://schemas.openxmlformats.org/officeDocument/2006/relationships/audio" Target="../media/media16.mp3"/><Relationship Id="rId1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6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image" Target="../media/image44.jpeg"/><Relationship Id="rId2" Type="http://schemas.openxmlformats.org/officeDocument/2006/relationships/image" Target="../media/image20.jpeg"/><Relationship Id="rId18" Type="http://schemas.openxmlformats.org/officeDocument/2006/relationships/notesSlide" Target="../notesSlides/notesSlide4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51.jpeg"/><Relationship Id="rId15" Type="http://schemas.openxmlformats.org/officeDocument/2006/relationships/image" Target="../media/image50.jpeg"/><Relationship Id="rId14" Type="http://schemas.openxmlformats.org/officeDocument/2006/relationships/image" Target="../media/image31.jpeg"/><Relationship Id="rId13" Type="http://schemas.openxmlformats.org/officeDocument/2006/relationships/image" Target="../media/image49.png"/><Relationship Id="rId12" Type="http://schemas.openxmlformats.org/officeDocument/2006/relationships/image" Target="../media/image48.png"/><Relationship Id="rId11" Type="http://schemas.openxmlformats.org/officeDocument/2006/relationships/image" Target="../media/image47.png"/><Relationship Id="rId10" Type="http://schemas.openxmlformats.org/officeDocument/2006/relationships/image" Target="../media/image46.pn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6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image" Target="../media/image44.jpeg"/><Relationship Id="rId2" Type="http://schemas.openxmlformats.org/officeDocument/2006/relationships/image" Target="../media/image20.jpeg"/><Relationship Id="rId18" Type="http://schemas.openxmlformats.org/officeDocument/2006/relationships/notesSlide" Target="../notesSlides/notesSlide5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51.jpeg"/><Relationship Id="rId15" Type="http://schemas.openxmlformats.org/officeDocument/2006/relationships/image" Target="../media/image50.jpeg"/><Relationship Id="rId14" Type="http://schemas.openxmlformats.org/officeDocument/2006/relationships/image" Target="../media/image31.jpeg"/><Relationship Id="rId13" Type="http://schemas.openxmlformats.org/officeDocument/2006/relationships/image" Target="../media/image49.png"/><Relationship Id="rId12" Type="http://schemas.openxmlformats.org/officeDocument/2006/relationships/image" Target="../media/image48.png"/><Relationship Id="rId11" Type="http://schemas.openxmlformats.org/officeDocument/2006/relationships/image" Target="../media/image47.png"/><Relationship Id="rId10" Type="http://schemas.openxmlformats.org/officeDocument/2006/relationships/image" Target="../media/image46.pn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54.jpeg"/><Relationship Id="rId1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3.png"/><Relationship Id="rId7" Type="http://schemas.openxmlformats.org/officeDocument/2006/relationships/image" Target="../media/image59.png"/><Relationship Id="rId6" Type="http://schemas.openxmlformats.org/officeDocument/2006/relationships/image" Target="../media/image12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0" Type="http://schemas.openxmlformats.org/officeDocument/2006/relationships/notesSlide" Target="../notesSlides/notesSlide6.xml"/><Relationship Id="rId2" Type="http://schemas.openxmlformats.org/officeDocument/2006/relationships/image" Target="../media/image7.jpe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64.png"/><Relationship Id="rId17" Type="http://schemas.openxmlformats.org/officeDocument/2006/relationships/image" Target="../media/image17.png"/><Relationship Id="rId16" Type="http://schemas.openxmlformats.org/officeDocument/2006/relationships/image" Target="../media/image63.png"/><Relationship Id="rId15" Type="http://schemas.openxmlformats.org/officeDocument/2006/relationships/image" Target="../media/image62.png"/><Relationship Id="rId14" Type="http://schemas.openxmlformats.org/officeDocument/2006/relationships/image" Target="../media/image18.png"/><Relationship Id="rId13" Type="http://schemas.openxmlformats.org/officeDocument/2006/relationships/image" Target="../media/image61.png"/><Relationship Id="rId12" Type="http://schemas.openxmlformats.org/officeDocument/2006/relationships/image" Target="../media/image60.png"/><Relationship Id="rId11" Type="http://schemas.openxmlformats.org/officeDocument/2006/relationships/image" Target="../media/image14.png"/><Relationship Id="rId10" Type="http://schemas.openxmlformats.org/officeDocument/2006/relationships/image" Target="../media/image16.png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2.m4a"/><Relationship Id="rId2" Type="http://schemas.openxmlformats.org/officeDocument/2006/relationships/audio" Target="../media/media2.m4a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media" Target="../media/media6.mp3"/><Relationship Id="rId8" Type="http://schemas.openxmlformats.org/officeDocument/2006/relationships/audio" Target="../media/media6.mp3"/><Relationship Id="rId7" Type="http://schemas.microsoft.com/office/2007/relationships/media" Target="../media/media5.mp3"/><Relationship Id="rId6" Type="http://schemas.openxmlformats.org/officeDocument/2006/relationships/audio" Target="../media/media5.mp3"/><Relationship Id="rId5" Type="http://schemas.microsoft.com/office/2007/relationships/media" Target="../media/media4.mp3"/><Relationship Id="rId4" Type="http://schemas.openxmlformats.org/officeDocument/2006/relationships/audio" Target="../media/media4.mp3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18.png"/><Relationship Id="rId31" Type="http://schemas.openxmlformats.org/officeDocument/2006/relationships/tags" Target="../tags/tag11.xml"/><Relationship Id="rId30" Type="http://schemas.openxmlformats.org/officeDocument/2006/relationships/image" Target="../media/image17.png"/><Relationship Id="rId3" Type="http://schemas.openxmlformats.org/officeDocument/2006/relationships/image" Target="../media/image6.png"/><Relationship Id="rId29" Type="http://schemas.openxmlformats.org/officeDocument/2006/relationships/image" Target="../media/image16.png"/><Relationship Id="rId28" Type="http://schemas.openxmlformats.org/officeDocument/2006/relationships/image" Target="../media/image15.png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image" Target="../media/image14.png"/><Relationship Id="rId22" Type="http://schemas.openxmlformats.org/officeDocument/2006/relationships/image" Target="../media/image13.png"/><Relationship Id="rId21" Type="http://schemas.openxmlformats.org/officeDocument/2006/relationships/image" Target="../media/image12.png"/><Relationship Id="rId20" Type="http://schemas.openxmlformats.org/officeDocument/2006/relationships/tags" Target="../tags/tag6.xml"/><Relationship Id="rId2" Type="http://schemas.microsoft.com/office/2007/relationships/media" Target="../media/media3.mp3"/><Relationship Id="rId19" Type="http://schemas.openxmlformats.org/officeDocument/2006/relationships/image" Target="../media/image11.jpeg"/><Relationship Id="rId18" Type="http://schemas.openxmlformats.org/officeDocument/2006/relationships/image" Target="../media/image10.jpeg"/><Relationship Id="rId17" Type="http://schemas.openxmlformats.org/officeDocument/2006/relationships/tags" Target="../tags/tag5.xml"/><Relationship Id="rId16" Type="http://schemas.openxmlformats.org/officeDocument/2006/relationships/image" Target="../media/image9.jpeg"/><Relationship Id="rId15" Type="http://schemas.openxmlformats.org/officeDocument/2006/relationships/tags" Target="../tags/tag4.xml"/><Relationship Id="rId14" Type="http://schemas.openxmlformats.org/officeDocument/2006/relationships/image" Target="../media/image8.jpe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image" Target="../media/image7.jpeg"/><Relationship Id="rId1" Type="http://schemas.openxmlformats.org/officeDocument/2006/relationships/audio" Target="../media/media3.mp3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7.png"/><Relationship Id="rId7" Type="http://schemas.openxmlformats.org/officeDocument/2006/relationships/image" Target="../media/image15.png"/><Relationship Id="rId6" Type="http://schemas.openxmlformats.org/officeDocument/2006/relationships/image" Target="../media/image18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21.jpeg"/><Relationship Id="rId12" Type="http://schemas.openxmlformats.org/officeDocument/2006/relationships/image" Target="../media/image20.jpeg"/><Relationship Id="rId11" Type="http://schemas.openxmlformats.org/officeDocument/2006/relationships/image" Target="../media/image19.jpeg"/><Relationship Id="rId10" Type="http://schemas.openxmlformats.org/officeDocument/2006/relationships/image" Target="../media/image12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wmf"/><Relationship Id="rId2" Type="http://schemas.openxmlformats.org/officeDocument/2006/relationships/control" Target="../activeX/activeX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wmf"/><Relationship Id="rId2" Type="http://schemas.openxmlformats.org/officeDocument/2006/relationships/control" Target="../activeX/activeX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wmf"/><Relationship Id="rId2" Type="http://schemas.openxmlformats.org/officeDocument/2006/relationships/control" Target="../activeX/activeX3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85" y="-45078"/>
            <a:ext cx="709862" cy="70986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1777" y="29086"/>
            <a:ext cx="281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enjoy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2843" y="756692"/>
            <a:ext cx="5647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1.What animals do you see?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985" y="466331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3554" y="756692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D00000"/>
                </a:solidFill>
                <a:latin typeface="Arial Black" panose="020B0A04020102020204" pitchFamily="34" charset="0"/>
              </a:rPr>
              <a:t>animal</a:t>
            </a:r>
            <a:r>
              <a:rPr lang="en-US" altLang="zh-CN" sz="2800" dirty="0" smtClean="0">
                <a:solidFill>
                  <a:srgbClr val="216BCD"/>
                </a:solidFill>
                <a:latin typeface="Arial Black" panose="020B0A04020102020204" pitchFamily="34" charset="0"/>
              </a:rPr>
              <a:t>s</a:t>
            </a:r>
            <a:endParaRPr lang="zh-CN" altLang="en-US" sz="2800" dirty="0">
              <a:solidFill>
                <a:srgbClr val="216BCD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30685" y="756692"/>
            <a:ext cx="3753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2.Where are they?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farm see视频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0860" y="1276458"/>
            <a:ext cx="9627874" cy="5415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Play a game 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0798" y="289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tx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Quick response </a:t>
            </a:r>
            <a:endParaRPr lang="en-US" altLang="zh-CN" sz="3600" b="1" dirty="0" smtClean="0">
              <a:solidFill>
                <a:schemeClr val="tx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2" imgW="12192000" imgH="6858000"/>
        </mc:Choice>
        <mc:Fallback>
          <p:control name="" r:id="rId2" imgW="12192000" imgH="6858000">
            <p:pic>
              <p:nvPicPr>
                <p:cNvPr id="0" name="Host Control  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Play a game 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0798" y="289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tx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Quick response </a:t>
            </a:r>
            <a:endParaRPr lang="en-US" altLang="zh-CN" sz="3600" b="1" dirty="0" smtClean="0">
              <a:solidFill>
                <a:schemeClr val="tx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2" imgW="12192000" imgH="6858000"/>
        </mc:Choice>
        <mc:Fallback>
          <p:control name="" r:id="rId2" imgW="12192000" imgH="6858000">
            <p:pic>
              <p:nvPicPr>
                <p:cNvPr id="0" name="Host Control  1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Play a game 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tx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Quick response </a:t>
            </a:r>
            <a:endParaRPr lang="en-US" altLang="zh-CN" sz="3600" b="1" dirty="0" smtClean="0">
              <a:solidFill>
                <a:schemeClr val="tx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" name="" r:id="rId2" imgW="12192000" imgH="6858000"/>
        </mc:Choice>
        <mc:Fallback>
          <p:control name="" r:id="rId2" imgW="12192000" imgH="6858000">
            <p:pic>
              <p:nvPicPr>
                <p:cNvPr id="0" name="Host Control  3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70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63120" cy="6857365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7242175" y="120015"/>
            <a:ext cx="5040630" cy="695325"/>
            <a:chOff x="9303219" y="341739"/>
            <a:chExt cx="2491858" cy="695101"/>
          </a:xfrm>
        </p:grpSpPr>
        <p:sp>
          <p:nvSpPr>
            <p:cNvPr id="44" name="圆角矩形 43"/>
            <p:cNvSpPr/>
            <p:nvPr/>
          </p:nvSpPr>
          <p:spPr>
            <a:xfrm>
              <a:off x="9303219" y="341739"/>
              <a:ext cx="2430283" cy="69510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37560" y="410856"/>
              <a:ext cx="2457517" cy="460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Tips: 1.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小组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读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单词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;  2.</a:t>
              </a:r>
              <a:r>
                <a: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讨论并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选</a:t>
              </a:r>
              <a:r>
                <a: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择</a:t>
              </a:r>
              <a:r>
                <a:rPr 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Read and choose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8" t="1093" r="3614" b="2345"/>
          <a:stretch>
            <a:fillRect/>
          </a:stretch>
        </p:blipFill>
        <p:spPr>
          <a:xfrm>
            <a:off x="0" y="0"/>
            <a:ext cx="12192000" cy="684574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-33453"/>
            <a:ext cx="946698" cy="94669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574301" y="214886"/>
            <a:ext cx="5034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Listen and guess</a:t>
            </a:r>
            <a:endParaRPr lang="zh-CN" altLang="en-US" sz="3600" b="1" dirty="0">
              <a:solidFill>
                <a:schemeClr val="bg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936380" y="549049"/>
            <a:ext cx="3656553" cy="253132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3780" y="549569"/>
            <a:ext cx="5048846" cy="1749297"/>
            <a:chOff x="5360839" y="-37786"/>
            <a:chExt cx="6265055" cy="2156900"/>
          </a:xfrm>
        </p:grpSpPr>
        <p:sp>
          <p:nvSpPr>
            <p:cNvPr id="15" name="云形标注 14"/>
            <p:cNvSpPr/>
            <p:nvPr/>
          </p:nvSpPr>
          <p:spPr>
            <a:xfrm rot="21449655" flipH="1">
              <a:off x="5360839" y="-37786"/>
              <a:ext cx="6265055" cy="2156900"/>
            </a:xfrm>
            <a:prstGeom prst="cloudCallout">
              <a:avLst>
                <a:gd name="adj1" fmla="val -51555"/>
                <a:gd name="adj2" fmla="val -64406"/>
              </a:avLst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15962" y="461394"/>
              <a:ext cx="5529177" cy="1100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Whose farm is it?</a:t>
              </a:r>
              <a:endPara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这是谁的农场？</a:t>
              </a:r>
              <a:endPara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60786" y="1508206"/>
            <a:ext cx="5863695" cy="1098309"/>
            <a:chOff x="205031" y="1581706"/>
            <a:chExt cx="5863695" cy="1098309"/>
          </a:xfrm>
        </p:grpSpPr>
        <p:sp>
          <p:nvSpPr>
            <p:cNvPr id="59" name="对话气泡: 椭圆形 14"/>
            <p:cNvSpPr/>
            <p:nvPr/>
          </p:nvSpPr>
          <p:spPr>
            <a:xfrm>
              <a:off x="205031" y="1581706"/>
              <a:ext cx="4940300" cy="1098309"/>
            </a:xfrm>
            <a:prstGeom prst="wedgeEllipseCallout">
              <a:avLst>
                <a:gd name="adj1" fmla="val -21348"/>
                <a:gd name="adj2" fmla="val 80227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0" name="文本框 59"/>
            <p:cNvSpPr txBox="1"/>
            <p:nvPr/>
          </p:nvSpPr>
          <p:spPr>
            <a:xfrm flipH="1">
              <a:off x="520325" y="1867341"/>
              <a:ext cx="5548401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Arial Black" panose="020B0A04020102020204" pitchFamily="34" charset="0"/>
                </a:rPr>
                <a:t>Grandpa, this is Mike.</a:t>
              </a:r>
              <a:endParaRPr lang="zh-CN" altLang="en-US" sz="2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61" name="story0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3656" y="1992656"/>
            <a:ext cx="406400" cy="406400"/>
          </a:xfrm>
          <a:prstGeom prst="rect">
            <a:avLst/>
          </a:prstGeom>
        </p:spPr>
      </p:pic>
      <p:sp>
        <p:nvSpPr>
          <p:cNvPr id="17" name="上弧形箭头 16"/>
          <p:cNvSpPr/>
          <p:nvPr/>
        </p:nvSpPr>
        <p:spPr>
          <a:xfrm rot="1447044">
            <a:off x="4131127" y="1549986"/>
            <a:ext cx="529368" cy="309329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story0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3656" y="2593620"/>
            <a:ext cx="406400" cy="4064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683312" y="127590"/>
            <a:ext cx="6077506" cy="2260833"/>
            <a:chOff x="5305991" y="1075811"/>
            <a:chExt cx="5036375" cy="2565162"/>
          </a:xfrm>
        </p:grpSpPr>
        <p:sp>
          <p:nvSpPr>
            <p:cNvPr id="26" name="对话气泡: 椭圆形 14"/>
            <p:cNvSpPr/>
            <p:nvPr/>
          </p:nvSpPr>
          <p:spPr>
            <a:xfrm>
              <a:off x="5305991" y="1075811"/>
              <a:ext cx="4482999" cy="2565162"/>
            </a:xfrm>
            <a:prstGeom prst="wedgeEllipseCallout">
              <a:avLst>
                <a:gd name="adj1" fmla="val -45126"/>
                <a:gd name="adj2" fmla="val 4961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76798" y="1705212"/>
              <a:ext cx="4765568" cy="1230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altLang="zh-CN" sz="2800" dirty="0">
                  <a:latin typeface="Arial Black" panose="020B0A04020102020204" pitchFamily="34" charset="0"/>
                </a:rPr>
                <a:t>Nice to meet </a:t>
              </a:r>
              <a:r>
                <a:rPr lang="en-US" altLang="zh-CN" sz="2800" dirty="0" smtClean="0">
                  <a:latin typeface="Arial Black" panose="020B0A04020102020204" pitchFamily="34" charset="0"/>
                </a:rPr>
                <a:t>you, Mike.</a:t>
              </a:r>
              <a:endParaRPr lang="en-US" altLang="zh-CN" sz="2800" dirty="0" smtClean="0">
                <a:latin typeface="Arial Black" panose="020B0A04020102020204" pitchFamily="34" charset="0"/>
              </a:endParaRPr>
            </a:p>
            <a:p>
              <a:pPr>
                <a:lnSpc>
                  <a:spcPts val="4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Welcome 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to </a:t>
              </a:r>
              <a:r>
                <a:rPr lang="en-US" altLang="zh-CN" sz="2800" dirty="0" smtClean="0">
                  <a:latin typeface="Arial Black" panose="020B0A04020102020204" pitchFamily="34" charset="0"/>
                </a:rPr>
                <a:t>my </a:t>
              </a:r>
              <a:r>
                <a:rPr lang="en-US" altLang="zh-CN" sz="2800" dirty="0">
                  <a:latin typeface="Arial Black" panose="020B0A04020102020204" pitchFamily="34" charset="0"/>
                </a:rPr>
                <a:t>farm.</a:t>
              </a:r>
              <a:endParaRPr lang="zh-CN" altLang="en-US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489794" y="1739333"/>
            <a:ext cx="3077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欢迎来到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9" name="story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14001" y="1064296"/>
            <a:ext cx="462108" cy="462108"/>
          </a:xfrm>
          <a:prstGeom prst="rect">
            <a:avLst/>
          </a:prstGeom>
        </p:spPr>
      </p:pic>
      <p:sp>
        <p:nvSpPr>
          <p:cNvPr id="30" name="上弧形箭头 29"/>
          <p:cNvSpPr/>
          <p:nvPr/>
        </p:nvSpPr>
        <p:spPr>
          <a:xfrm rot="1447044">
            <a:off x="10890348" y="1182664"/>
            <a:ext cx="499332" cy="265526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下弧形箭头 30"/>
          <p:cNvSpPr/>
          <p:nvPr/>
        </p:nvSpPr>
        <p:spPr>
          <a:xfrm rot="20313696">
            <a:off x="11310176" y="573304"/>
            <a:ext cx="526557" cy="267003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55410" y="2922918"/>
            <a:ext cx="5863695" cy="993340"/>
            <a:chOff x="6413480" y="1134712"/>
            <a:chExt cx="5036377" cy="1281545"/>
          </a:xfrm>
        </p:grpSpPr>
        <p:sp>
          <p:nvSpPr>
            <p:cNvPr id="36" name="对话气泡: 椭圆形 14"/>
            <p:cNvSpPr/>
            <p:nvPr/>
          </p:nvSpPr>
          <p:spPr>
            <a:xfrm flipH="1">
              <a:off x="6413480" y="1134712"/>
              <a:ext cx="3515271" cy="1281545"/>
            </a:xfrm>
            <a:prstGeom prst="wedgeEllipseCallout">
              <a:avLst>
                <a:gd name="adj1" fmla="val -45126"/>
                <a:gd name="adj2" fmla="val 49618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84289" y="1468451"/>
              <a:ext cx="4765568" cy="67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 Black" panose="020B0A04020102020204" pitchFamily="34" charset="0"/>
                </a:rPr>
                <a:t>Nice to meet </a:t>
              </a:r>
              <a:r>
                <a:rPr lang="en-US" altLang="zh-CN" sz="2800" dirty="0" smtClean="0">
                  <a:latin typeface="Arial Black" panose="020B0A04020102020204" pitchFamily="34" charset="0"/>
                </a:rPr>
                <a:t>you.</a:t>
              </a:r>
              <a:endParaRPr lang="zh-CN" altLang="en-US" sz="28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39" name="上弧形箭头 38"/>
          <p:cNvSpPr/>
          <p:nvPr/>
        </p:nvSpPr>
        <p:spPr>
          <a:xfrm rot="1447044">
            <a:off x="8692444" y="2917419"/>
            <a:ext cx="529368" cy="309329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8155" y="41275"/>
            <a:ext cx="5548630" cy="1264285"/>
            <a:chOff x="753" y="65"/>
            <a:chExt cx="8738" cy="1991"/>
          </a:xfrm>
        </p:grpSpPr>
        <p:sp>
          <p:nvSpPr>
            <p:cNvPr id="46" name="对角圆角矩形 45"/>
            <p:cNvSpPr/>
            <p:nvPr/>
          </p:nvSpPr>
          <p:spPr>
            <a:xfrm>
              <a:off x="753" y="65"/>
              <a:ext cx="6547" cy="1991"/>
            </a:xfrm>
            <a:prstGeom prst="round2DiagRect">
              <a:avLst/>
            </a:prstGeom>
            <a:solidFill>
              <a:srgbClr val="B4D571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 dirty="0"/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753" y="338"/>
              <a:ext cx="873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 smtClean="0">
                  <a:latin typeface="Arial Black" panose="020B0A04020102020204" pitchFamily="34" charset="0"/>
                </a:rPr>
                <a:t>Tip</a:t>
              </a:r>
              <a:r>
                <a:rPr lang="zh-CN" altLang="en-US" sz="2800" dirty="0" smtClean="0">
                  <a:latin typeface="Arial Black" panose="020B0A04020102020204" pitchFamily="34" charset="0"/>
                </a:rPr>
                <a:t>：模仿人物</a:t>
              </a:r>
              <a:r>
                <a:rPr lang="zh-CN" altLang="en-US" sz="2800" dirty="0" smtClean="0">
                  <a:latin typeface="Arial Black" panose="020B0A04020102020204" pitchFamily="34" charset="0"/>
                </a:rPr>
                <a:t>语气；</a:t>
              </a:r>
              <a:endParaRPr lang="zh-CN" altLang="en-US" sz="2800" dirty="0" smtClean="0">
                <a:latin typeface="Arial Black" panose="020B0A04020102020204" pitchFamily="34" charset="0"/>
              </a:endParaRPr>
            </a:p>
            <a:p>
              <a:r>
                <a:rPr lang="en-US" altLang="zh-CN" sz="2800" dirty="0" smtClean="0">
                  <a:latin typeface="Arial Black" panose="020B0A04020102020204" pitchFamily="34" charset="0"/>
                </a:rPr>
                <a:t>        </a:t>
              </a:r>
              <a:r>
                <a:rPr lang="zh-CN" altLang="en-US" sz="2800" dirty="0" smtClean="0">
                  <a:latin typeface="Arial Black" panose="020B0A04020102020204" pitchFamily="34" charset="0"/>
                </a:rPr>
                <a:t>想象人物</a:t>
              </a:r>
              <a:r>
                <a:rPr lang="zh-CN" altLang="en-US" sz="2800" dirty="0" smtClean="0">
                  <a:latin typeface="Arial Black" panose="020B0A04020102020204" pitchFamily="34" charset="0"/>
                </a:rPr>
                <a:t>动作。</a:t>
              </a:r>
              <a:endParaRPr lang="zh-CN" altLang="en-US" sz="2800" dirty="0" smtClean="0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00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5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38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" grpId="0" animBg="1"/>
      <p:bldP spid="17" grpId="0" animBg="1"/>
      <p:bldP spid="28" grpId="0"/>
      <p:bldP spid="30" grpId="0" animBg="1"/>
      <p:bldP spid="31" grpId="0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59" y="0"/>
            <a:ext cx="8720741" cy="6858000"/>
          </a:xfrm>
          <a:prstGeom prst="rect">
            <a:avLst/>
          </a:prstGeom>
          <a:solidFill>
            <a:srgbClr val="ADC042"/>
          </a:solidFill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-136650" y="0"/>
            <a:ext cx="3632857" cy="6858000"/>
          </a:xfrm>
          <a:prstGeom prst="rect">
            <a:avLst/>
          </a:prstGeom>
          <a:solidFill>
            <a:srgbClr val="ADC042"/>
          </a:solidFill>
          <a:ln>
            <a:solidFill>
              <a:srgbClr val="ADC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3798" y="162883"/>
            <a:ext cx="281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walk</a:t>
            </a:r>
            <a:endParaRPr lang="zh-CN" altLang="en-US" sz="3600" b="1" dirty="0">
              <a:solidFill>
                <a:schemeClr val="bg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81315" y="1074097"/>
            <a:ext cx="1188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⬅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69745" y="495218"/>
            <a:ext cx="4616023" cy="2588020"/>
            <a:chOff x="4319751" y="46815"/>
            <a:chExt cx="3811942" cy="213720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40397" flipH="1">
              <a:off x="4319751" y="46815"/>
              <a:ext cx="3600418" cy="213720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4876150" y="419382"/>
              <a:ext cx="3255543" cy="48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167654" y="588172"/>
            <a:ext cx="1670643" cy="864210"/>
            <a:chOff x="1367863" y="4066939"/>
            <a:chExt cx="2054202" cy="1062622"/>
          </a:xfrm>
        </p:grpSpPr>
        <p:pic>
          <p:nvPicPr>
            <p:cNvPr id="17" name="内容占位符 3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t="38138" r="75110" b="37308"/>
            <a:stretch>
              <a:fillRect/>
            </a:stretch>
          </p:blipFill>
          <p:spPr>
            <a:xfrm>
              <a:off x="1367863" y="4066939"/>
              <a:ext cx="1013361" cy="1062621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" name="内容占位符 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77" t="36349" r="23253" b="39097"/>
            <a:stretch>
              <a:fillRect/>
            </a:stretch>
          </p:blipFill>
          <p:spPr>
            <a:xfrm>
              <a:off x="2408704" y="4066940"/>
              <a:ext cx="1013361" cy="1062621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grpSp>
        <p:nvGrpSpPr>
          <p:cNvPr id="20" name="组合 19"/>
          <p:cNvGrpSpPr/>
          <p:nvPr/>
        </p:nvGrpSpPr>
        <p:grpSpPr>
          <a:xfrm>
            <a:off x="-441850" y="2445745"/>
            <a:ext cx="8441824" cy="1776147"/>
            <a:chOff x="7541781" y="4637549"/>
            <a:chExt cx="9007534" cy="125593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云形标注 20"/>
            <p:cNvSpPr/>
            <p:nvPr/>
          </p:nvSpPr>
          <p:spPr>
            <a:xfrm rot="21449655" flipH="1">
              <a:off x="8045554" y="4637549"/>
              <a:ext cx="7845487" cy="1255930"/>
            </a:xfrm>
            <a:prstGeom prst="cloudCallout">
              <a:avLst>
                <a:gd name="adj1" fmla="val 30064"/>
                <a:gd name="adj2" fmla="val 67655"/>
              </a:avLst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7541781" y="4848649"/>
              <a:ext cx="9007534" cy="8487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Let’s take a walk around the farm. </a:t>
              </a:r>
              <a:endParaRPr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让我们去农场里走走吧！</a:t>
              </a:r>
              <a:endPara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446"/>
          <a:stretch>
            <a:fillRect/>
          </a:stretch>
        </p:blipFill>
        <p:spPr>
          <a:xfrm>
            <a:off x="-114300" y="4293274"/>
            <a:ext cx="3610507" cy="2564726"/>
          </a:xfrm>
          <a:prstGeom prst="rect">
            <a:avLst/>
          </a:prstGeom>
        </p:spPr>
      </p:pic>
      <p:pic>
        <p:nvPicPr>
          <p:cNvPr id="3" name="过渡音乐walk around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70108" y="1156771"/>
            <a:ext cx="456497" cy="396607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59259E-6 L -0.46198 -2.59259E-6 " pathEditMode="relative" rAng="0" ptsTypes="AA">
                                      <p:cBhvr>
                                        <p:cTn id="13" dur="1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屏幕截图 2024-05-14 212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406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03798" y="287667"/>
            <a:ext cx="407488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Listen and </a:t>
            </a:r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fill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885" y="7023735"/>
            <a:ext cx="11228070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>
              <a:buClrTx/>
              <a:buSzTx/>
              <a:buFontTx/>
            </a:pPr>
            <a:r>
              <a:rPr lang="en-US" altLang="zh-CN" sz="3600" dirty="0">
                <a:latin typeface="Arial Black" panose="020B0A04020102020204" pitchFamily="34" charset="0"/>
                <a:cs typeface="Arial" panose="020B0604020202020204" pitchFamily="34" charset="0"/>
              </a:rPr>
              <a:t>What do they see on Grandpa’s farm? </a:t>
            </a:r>
            <a:endParaRPr lang="en-US" altLang="zh-CN" sz="36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979920" y="174625"/>
            <a:ext cx="5040630" cy="695325"/>
            <a:chOff x="9303219" y="341739"/>
            <a:chExt cx="2491858" cy="695101"/>
          </a:xfrm>
        </p:grpSpPr>
        <p:sp>
          <p:nvSpPr>
            <p:cNvPr id="44" name="圆角矩形 43"/>
            <p:cNvSpPr/>
            <p:nvPr/>
          </p:nvSpPr>
          <p:spPr>
            <a:xfrm>
              <a:off x="9303219" y="341739"/>
              <a:ext cx="2430283" cy="69510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37560" y="410856"/>
              <a:ext cx="2457517" cy="460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Tips: 1.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听</a:t>
              </a:r>
              <a:r>
                <a:rPr lang="zh-CN" altLang="en-US" sz="2400" b="1" dirty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录音</a:t>
              </a:r>
              <a:r>
                <a: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找答案</a:t>
              </a:r>
              <a:r>
                <a:rPr lang="en-US" alt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;  2.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选</a:t>
              </a:r>
              <a:r>
                <a:rPr lang="zh-CN" altLang="en-US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择</a:t>
              </a:r>
              <a:r>
                <a:rPr lang="zh-CN" sz="24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6" name="story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03211" y="229247"/>
            <a:ext cx="406400" cy="406400"/>
          </a:xfrm>
          <a:prstGeom prst="rect">
            <a:avLst/>
          </a:prstGeom>
        </p:spPr>
      </p:pic>
      <p:pic>
        <p:nvPicPr>
          <p:cNvPr id="47" name="story05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872742" y="1245447"/>
            <a:ext cx="406400" cy="406400"/>
          </a:xfrm>
          <a:prstGeom prst="rect">
            <a:avLst/>
          </a:prstGeom>
        </p:spPr>
      </p:pic>
      <p:pic>
        <p:nvPicPr>
          <p:cNvPr id="48" name="story06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872742" y="2146310"/>
            <a:ext cx="406400" cy="406400"/>
          </a:xfrm>
          <a:prstGeom prst="rect">
            <a:avLst/>
          </a:prstGeom>
        </p:spPr>
      </p:pic>
      <p:pic>
        <p:nvPicPr>
          <p:cNvPr id="49" name="story07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23542" y="2986088"/>
            <a:ext cx="406400" cy="406400"/>
          </a:xfrm>
          <a:prstGeom prst="rect">
            <a:avLst/>
          </a:prstGeom>
        </p:spPr>
      </p:pic>
      <p:pic>
        <p:nvPicPr>
          <p:cNvPr id="41" name="story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28594" y="381647"/>
            <a:ext cx="406400" cy="406400"/>
          </a:xfrm>
          <a:prstGeom prst="rect">
            <a:avLst/>
          </a:prstGeom>
        </p:spPr>
      </p:pic>
      <p:pic>
        <p:nvPicPr>
          <p:cNvPr id="42" name="story05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98125" y="1397847"/>
            <a:ext cx="406400" cy="406400"/>
          </a:xfrm>
          <a:prstGeom prst="rect">
            <a:avLst/>
          </a:prstGeom>
        </p:spPr>
      </p:pic>
      <p:pic>
        <p:nvPicPr>
          <p:cNvPr id="51" name="story06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98125" y="2298710"/>
            <a:ext cx="406400" cy="406400"/>
          </a:xfrm>
          <a:prstGeom prst="rect">
            <a:avLst/>
          </a:prstGeom>
        </p:spPr>
      </p:pic>
      <p:pic>
        <p:nvPicPr>
          <p:cNvPr id="52" name="story07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48925" y="3138488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2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5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33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403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02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35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3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403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5952561" y="351878"/>
            <a:ext cx="5589888" cy="710155"/>
            <a:chOff x="8014866" y="362059"/>
            <a:chExt cx="3653890" cy="710155"/>
          </a:xfrm>
        </p:grpSpPr>
        <p:sp>
          <p:nvSpPr>
            <p:cNvPr id="83" name="圆角矩形 82"/>
            <p:cNvSpPr/>
            <p:nvPr/>
          </p:nvSpPr>
          <p:spPr>
            <a:xfrm>
              <a:off x="8014866" y="362059"/>
              <a:ext cx="3549165" cy="710155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014867" y="420996"/>
              <a:ext cx="3653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认真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听录音，才能读准哦！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258" y="3302118"/>
            <a:ext cx="279409" cy="279409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0245" y="3447782"/>
            <a:ext cx="413893" cy="4138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48499" y="3116088"/>
            <a:ext cx="2482385" cy="1240930"/>
            <a:chOff x="9648499" y="3131328"/>
            <a:chExt cx="2482385" cy="124093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 rot="21059007" flipH="1">
              <a:off x="11435941" y="3278771"/>
              <a:ext cx="495597" cy="32541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 rot="21120344" flipH="1">
              <a:off x="10110171" y="3131328"/>
              <a:ext cx="691004" cy="45372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811097" y="3454494"/>
              <a:ext cx="319787" cy="3197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80414" y="3400051"/>
              <a:ext cx="295681" cy="29568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10550992" y="3626405"/>
              <a:ext cx="817701" cy="536912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648499" y="3827197"/>
              <a:ext cx="545061" cy="545061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6805" y="4475168"/>
            <a:ext cx="1672964" cy="15397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7" y="4632811"/>
            <a:ext cx="1672964" cy="15397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25" y="5195290"/>
            <a:ext cx="1672964" cy="15397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03798" y="287667"/>
            <a:ext cx="4484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Read and learn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0"/>
          <a:stretch>
            <a:fillRect/>
          </a:stretch>
        </p:blipFill>
        <p:spPr>
          <a:xfrm flipH="1">
            <a:off x="4015529" y="5444933"/>
            <a:ext cx="3610507" cy="1450210"/>
          </a:xfrm>
          <a:prstGeom prst="rect">
            <a:avLst/>
          </a:prstGeom>
        </p:spPr>
      </p:pic>
      <p:sp>
        <p:nvSpPr>
          <p:cNvPr id="37" name="圆角矩形标注 36"/>
          <p:cNvSpPr/>
          <p:nvPr/>
        </p:nvSpPr>
        <p:spPr>
          <a:xfrm>
            <a:off x="290195" y="2522855"/>
            <a:ext cx="4581525" cy="812165"/>
          </a:xfrm>
          <a:prstGeom prst="wedgeRoundRectCallout">
            <a:avLst>
              <a:gd name="adj1" fmla="val -21265"/>
              <a:gd name="adj2" fmla="val 85001"/>
              <a:gd name="adj3" fmla="val 16667"/>
            </a:avLst>
          </a:prstGeom>
          <a:solidFill>
            <a:schemeClr val="bg1"/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5357815" y="331705"/>
            <a:ext cx="7275519" cy="726994"/>
            <a:chOff x="8323177" y="362059"/>
            <a:chExt cx="2757338" cy="1125623"/>
          </a:xfrm>
        </p:grpSpPr>
        <p:sp>
          <p:nvSpPr>
            <p:cNvPr id="28" name="圆角矩形 27"/>
            <p:cNvSpPr/>
            <p:nvPr/>
          </p:nvSpPr>
          <p:spPr>
            <a:xfrm>
              <a:off x="8323177" y="362059"/>
              <a:ext cx="2434416" cy="112562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27040" y="503368"/>
              <a:ext cx="2653475" cy="810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读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课本</a:t>
              </a:r>
              <a:r>
                <a:rPr lang="en-US" altLang="zh-CN" sz="2800" b="1" dirty="0" smtClean="0">
                  <a:latin typeface="Arial" panose="020B0604020202020204" pitchFamily="34" charset="0"/>
                  <a:ea typeface="楷体" panose="02010609060101010101" pitchFamily="49" charset="-122"/>
                  <a:cs typeface="Arial" panose="020B0604020202020204" pitchFamily="34" charset="0"/>
                </a:rPr>
                <a:t>P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44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找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出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Mike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是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如何提问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的。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0" name="圆角矩形标注 39"/>
          <p:cNvSpPr/>
          <p:nvPr/>
        </p:nvSpPr>
        <p:spPr>
          <a:xfrm>
            <a:off x="5259705" y="2510790"/>
            <a:ext cx="4794250" cy="829310"/>
          </a:xfrm>
          <a:prstGeom prst="wedgeRoundRectCallout">
            <a:avLst>
              <a:gd name="adj1" fmla="val 24012"/>
              <a:gd name="adj2" fmla="val 83855"/>
              <a:gd name="adj3" fmla="val 16667"/>
            </a:avLst>
          </a:prstGeom>
          <a:solidFill>
            <a:schemeClr val="bg1"/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10414806" y="5951004"/>
            <a:ext cx="2053548" cy="1291982"/>
            <a:chOff x="4693975" y="178678"/>
            <a:chExt cx="3200014" cy="2013277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75285" flipH="1">
              <a:off x="4693975" y="178678"/>
              <a:ext cx="3200014" cy="2013277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5234850" y="486268"/>
              <a:ext cx="2510418" cy="479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14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11886" y="4464185"/>
            <a:ext cx="4302253" cy="836139"/>
            <a:chOff x="5311297" y="2459098"/>
            <a:chExt cx="4302253" cy="836139"/>
          </a:xfrm>
        </p:grpSpPr>
        <p:sp>
          <p:nvSpPr>
            <p:cNvPr id="53" name="圆角矩形标注 52"/>
            <p:cNvSpPr/>
            <p:nvPr/>
          </p:nvSpPr>
          <p:spPr>
            <a:xfrm>
              <a:off x="5311297" y="2459098"/>
              <a:ext cx="3815286" cy="836139"/>
            </a:xfrm>
            <a:prstGeom prst="wedgeRoundRectCallout">
              <a:avLst>
                <a:gd name="adj1" fmla="val 21424"/>
                <a:gd name="adj2" fmla="val -78148"/>
                <a:gd name="adj3" fmla="val 16667"/>
              </a:avLst>
            </a:prstGeom>
            <a:solidFill>
              <a:schemeClr val="bg1"/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397366" y="2601862"/>
              <a:ext cx="421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They’re 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cow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s</a:t>
              </a:r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.</a:t>
              </a:r>
              <a:endParaRPr lang="en-US" altLang="zh-CN" sz="3600" dirty="0" smtClean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上弧形箭头 63"/>
            <p:cNvSpPr/>
            <p:nvPr/>
          </p:nvSpPr>
          <p:spPr>
            <a:xfrm rot="1192435">
              <a:off x="8498476" y="2495908"/>
              <a:ext cx="529368" cy="309329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2705" y="3788980"/>
            <a:ext cx="3755638" cy="836139"/>
            <a:chOff x="930450" y="2445794"/>
            <a:chExt cx="3755638" cy="836139"/>
          </a:xfrm>
        </p:grpSpPr>
        <p:sp>
          <p:nvSpPr>
            <p:cNvPr id="66" name="圆角矩形标注 65"/>
            <p:cNvSpPr/>
            <p:nvPr/>
          </p:nvSpPr>
          <p:spPr>
            <a:xfrm>
              <a:off x="930450" y="2445794"/>
              <a:ext cx="3755638" cy="836139"/>
            </a:xfrm>
            <a:prstGeom prst="wedgeRoundRectCallout">
              <a:avLst>
                <a:gd name="adj1" fmla="val -19811"/>
                <a:gd name="adj2" fmla="val 80441"/>
                <a:gd name="adj3" fmla="val 16667"/>
              </a:avLst>
            </a:prstGeom>
            <a:solidFill>
              <a:schemeClr val="bg1"/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1125020" y="2580811"/>
              <a:ext cx="34903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Arial Black" panose="020B0A04020102020204" pitchFamily="34" charset="0"/>
                  <a:cs typeface="Arial" panose="020B0604020202020204" pitchFamily="34" charset="0"/>
                </a:rPr>
                <a:t>They’re </a:t>
              </a:r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pig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s</a:t>
              </a:r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.</a:t>
              </a:r>
              <a:endParaRPr lang="en-US" altLang="zh-CN" sz="3600" dirty="0" smtClean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上弧形箭头 67"/>
            <p:cNvSpPr/>
            <p:nvPr/>
          </p:nvSpPr>
          <p:spPr>
            <a:xfrm rot="1192435">
              <a:off x="3931500" y="2494255"/>
              <a:ext cx="529368" cy="309329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pic>
        <p:nvPicPr>
          <p:cNvPr id="12" name="story07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923542" y="5848560"/>
            <a:ext cx="406400" cy="406400"/>
          </a:xfrm>
          <a:prstGeom prst="rect">
            <a:avLst/>
          </a:prstGeom>
        </p:spPr>
      </p:pic>
      <p:pic>
        <p:nvPicPr>
          <p:cNvPr id="13" name="story05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872742" y="4107919"/>
            <a:ext cx="406400" cy="40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5433" y="6026903"/>
            <a:ext cx="279409" cy="2794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5420" y="6172567"/>
            <a:ext cx="413893" cy="413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9953" y="6148823"/>
            <a:ext cx="279409" cy="2794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7440" y="4997182"/>
            <a:ext cx="413893" cy="41389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39160" y="4664710"/>
            <a:ext cx="3098165" cy="836295"/>
            <a:chOff x="930450" y="2445794"/>
            <a:chExt cx="3755638" cy="836139"/>
          </a:xfrm>
        </p:grpSpPr>
        <p:sp>
          <p:nvSpPr>
            <p:cNvPr id="3" name="圆角矩形标注 2"/>
            <p:cNvSpPr/>
            <p:nvPr/>
          </p:nvSpPr>
          <p:spPr>
            <a:xfrm>
              <a:off x="930450" y="2445794"/>
              <a:ext cx="3755638" cy="836139"/>
            </a:xfrm>
            <a:prstGeom prst="wedgeRoundRectCallout">
              <a:avLst>
                <a:gd name="adj1" fmla="val -54192"/>
                <a:gd name="adj2" fmla="val 586"/>
                <a:gd name="adj3" fmla="val 16667"/>
              </a:avLst>
            </a:prstGeom>
            <a:solidFill>
              <a:schemeClr val="bg1"/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1125020" y="2580811"/>
              <a:ext cx="3490310" cy="6450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Oink! Oink!</a:t>
              </a:r>
              <a:endParaRPr lang="en-US" altLang="zh-CN" sz="3600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66050" y="3677920"/>
            <a:ext cx="2924810" cy="836295"/>
            <a:chOff x="930450" y="2445794"/>
            <a:chExt cx="3755638" cy="836139"/>
          </a:xfrm>
        </p:grpSpPr>
        <p:sp>
          <p:nvSpPr>
            <p:cNvPr id="19" name="圆角矩形标注 18"/>
            <p:cNvSpPr/>
            <p:nvPr/>
          </p:nvSpPr>
          <p:spPr>
            <a:xfrm>
              <a:off x="930450" y="2445794"/>
              <a:ext cx="3755638" cy="836139"/>
            </a:xfrm>
            <a:prstGeom prst="wedgeRoundRectCallout">
              <a:avLst>
                <a:gd name="adj1" fmla="val 28770"/>
                <a:gd name="adj2" fmla="val -61693"/>
                <a:gd name="adj3" fmla="val 16667"/>
              </a:avLst>
            </a:prstGeom>
            <a:solidFill>
              <a:schemeClr val="bg1"/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25020" y="2580811"/>
              <a:ext cx="3490310" cy="6450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Moo! Moo!</a:t>
              </a:r>
              <a:endParaRPr lang="en-US" altLang="zh-CN" sz="3600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255877" y="2523113"/>
            <a:ext cx="4097981" cy="964367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ts val="34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Pigs are growing</a:t>
            </a:r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</a:t>
            </a:r>
            <a:endParaRPr lang="en-US" altLang="zh-CN" sz="32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长大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725292" y="2539811"/>
            <a:ext cx="5739559" cy="5283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34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Cows are growing.</a:t>
            </a:r>
            <a:endParaRPr lang="en-US" altLang="zh-CN" sz="32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4292" y="1995428"/>
            <a:ext cx="4565650" cy="527050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ts val="34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Pigs are </a:t>
            </a:r>
            <a:r>
              <a:rPr lang="en-US" altLang="zh-CN" sz="3200" u="sng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    </a:t>
            </a:r>
            <a:r>
              <a:rPr lang="en-US" altLang="zh-CN" sz="3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  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25292" y="2058481"/>
            <a:ext cx="5739559" cy="5270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34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Cows are </a:t>
            </a:r>
            <a:r>
              <a:rPr lang="en-US" altLang="zh-CN" sz="3200" u="sng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    </a:t>
            </a:r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</a:t>
            </a:r>
            <a:endParaRPr lang="en-US" altLang="zh-CN" sz="32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2735" y="946785"/>
            <a:ext cx="5548630" cy="879475"/>
            <a:chOff x="753" y="65"/>
            <a:chExt cx="8738" cy="1385"/>
          </a:xfrm>
        </p:grpSpPr>
        <p:sp>
          <p:nvSpPr>
            <p:cNvPr id="25" name="对角圆角矩形 24"/>
            <p:cNvSpPr/>
            <p:nvPr/>
          </p:nvSpPr>
          <p:spPr>
            <a:xfrm>
              <a:off x="753" y="65"/>
              <a:ext cx="6547" cy="1385"/>
            </a:xfrm>
            <a:prstGeom prst="round2DiagRect">
              <a:avLst/>
            </a:prstGeom>
            <a:solidFill>
              <a:srgbClr val="B4D571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 dirty="0"/>
            </a:p>
          </p:txBody>
        </p:sp>
        <p:sp>
          <p:nvSpPr>
            <p:cNvPr id="26" name="文本框 25"/>
            <p:cNvSpPr txBox="1"/>
            <p:nvPr/>
          </p:nvSpPr>
          <p:spPr>
            <a:xfrm flipH="1">
              <a:off x="753" y="338"/>
              <a:ext cx="873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 smtClean="0">
                  <a:latin typeface="Arial Black" panose="020B0A04020102020204" pitchFamily="34" charset="0"/>
                </a:rPr>
                <a:t>Tip</a:t>
              </a:r>
              <a:r>
                <a:rPr lang="zh-CN" altLang="en-US" sz="2800" dirty="0" smtClean="0">
                  <a:latin typeface="Arial Black" panose="020B0A04020102020204" pitchFamily="34" charset="0"/>
                </a:rPr>
                <a:t>：丰富人物</a:t>
              </a:r>
              <a:r>
                <a:rPr lang="zh-CN" altLang="en-US" sz="2800" dirty="0" smtClean="0">
                  <a:latin typeface="Arial Black" panose="020B0A04020102020204" pitchFamily="34" charset="0"/>
                </a:rPr>
                <a:t>语言。</a:t>
              </a:r>
              <a:endParaRPr lang="zh-CN" altLang="en-US" sz="2800" dirty="0" smtClean="0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indefinite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indefinite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7" grpId="0" animBg="1"/>
      <p:bldP spid="40" grpId="0" animBg="1"/>
      <p:bldP spid="37" grpId="1" animBg="1"/>
      <p:bldP spid="40" grpId="1" animBg="1"/>
      <p:bldP spid="72" grpId="0"/>
      <p:bldP spid="74" grpId="0"/>
      <p:bldP spid="16" grpId="0"/>
      <p:bldP spid="23" grpId="0"/>
      <p:bldP spid="72" grpId="1"/>
      <p:bldP spid="16" grpId="1"/>
      <p:bldP spid="23" grpId="1"/>
      <p:bldP spid="7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258" y="3302118"/>
            <a:ext cx="279409" cy="279409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0245" y="3447782"/>
            <a:ext cx="413893" cy="4138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48499" y="3116088"/>
            <a:ext cx="2482385" cy="1240930"/>
            <a:chOff x="9648499" y="3131328"/>
            <a:chExt cx="2482385" cy="124093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 rot="21059007" flipH="1">
              <a:off x="11435941" y="3278771"/>
              <a:ext cx="495597" cy="32541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 rot="21120344" flipH="1">
              <a:off x="10110171" y="3131328"/>
              <a:ext cx="691004" cy="45372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811097" y="3454494"/>
              <a:ext cx="319787" cy="3197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80414" y="3400051"/>
              <a:ext cx="295681" cy="29568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10550992" y="3626405"/>
              <a:ext cx="817701" cy="536912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648499" y="3827197"/>
              <a:ext cx="545061" cy="545061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6805" y="4475168"/>
            <a:ext cx="1672964" cy="15397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7" y="4632811"/>
            <a:ext cx="1672964" cy="15397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25" y="5195290"/>
            <a:ext cx="1672964" cy="15397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03798" y="287667"/>
            <a:ext cx="4484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Read and learn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0"/>
          <a:stretch>
            <a:fillRect/>
          </a:stretch>
        </p:blipFill>
        <p:spPr>
          <a:xfrm flipH="1">
            <a:off x="4015529" y="5444933"/>
            <a:ext cx="3610507" cy="1450210"/>
          </a:xfrm>
          <a:prstGeom prst="rect">
            <a:avLst/>
          </a:prstGeom>
        </p:spPr>
      </p:pic>
      <p:sp>
        <p:nvSpPr>
          <p:cNvPr id="37" name="圆角矩形标注 36"/>
          <p:cNvSpPr/>
          <p:nvPr/>
        </p:nvSpPr>
        <p:spPr>
          <a:xfrm>
            <a:off x="290195" y="2522855"/>
            <a:ext cx="4581525" cy="812165"/>
          </a:xfrm>
          <a:prstGeom prst="wedgeRoundRectCallout">
            <a:avLst>
              <a:gd name="adj1" fmla="val -21265"/>
              <a:gd name="adj2" fmla="val 85001"/>
              <a:gd name="adj3" fmla="val 16667"/>
            </a:avLst>
          </a:prstGeom>
          <a:solidFill>
            <a:schemeClr val="bg1"/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504190" y="2629535"/>
            <a:ext cx="4685030" cy="646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What are 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36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story04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729221" y="2820047"/>
            <a:ext cx="406400" cy="406400"/>
          </a:xfrm>
          <a:prstGeom prst="rect">
            <a:avLst/>
          </a:prstGeom>
        </p:spPr>
      </p:pic>
      <p:sp>
        <p:nvSpPr>
          <p:cNvPr id="40" name="圆角矩形标注 39"/>
          <p:cNvSpPr/>
          <p:nvPr/>
        </p:nvSpPr>
        <p:spPr>
          <a:xfrm>
            <a:off x="5259705" y="2510790"/>
            <a:ext cx="4794250" cy="829310"/>
          </a:xfrm>
          <a:prstGeom prst="wedgeRoundRectCallout">
            <a:avLst>
              <a:gd name="adj1" fmla="val 24012"/>
              <a:gd name="adj2" fmla="val 83855"/>
              <a:gd name="adj3" fmla="val 16667"/>
            </a:avLst>
          </a:prstGeom>
          <a:solidFill>
            <a:schemeClr val="bg1"/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5573395" y="2594610"/>
            <a:ext cx="4653280" cy="646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What are 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36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r>
              <a:rPr lang="en-US" altLang="zh-CN" sz="36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en-US" altLang="zh-CN" sz="36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story06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633336" y="3517900"/>
            <a:ext cx="406400" cy="406400"/>
          </a:xfrm>
          <a:prstGeom prst="rect">
            <a:avLst/>
          </a:prstGeom>
        </p:spPr>
      </p:pic>
      <p:sp>
        <p:nvSpPr>
          <p:cNvPr id="2" name="上箭头 1"/>
          <p:cNvSpPr/>
          <p:nvPr/>
        </p:nvSpPr>
        <p:spPr>
          <a:xfrm rot="17328362">
            <a:off x="3838275" y="5416980"/>
            <a:ext cx="479780" cy="6531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9000" y="1412635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</a:t>
            </a:r>
            <a:endParaRPr lang="zh-CN" altLang="en-US" sz="3600" dirty="0"/>
          </a:p>
        </p:txBody>
      </p:sp>
      <p:sp>
        <p:nvSpPr>
          <p:cNvPr id="58" name="矩形 57"/>
          <p:cNvSpPr/>
          <p:nvPr/>
        </p:nvSpPr>
        <p:spPr>
          <a:xfrm>
            <a:off x="3409267" y="140407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</a:t>
            </a:r>
            <a:endParaRPr lang="zh-CN" altLang="en-US" sz="3600" dirty="0">
              <a:solidFill>
                <a:srgbClr val="0081E2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714097" y="1404071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</a:t>
            </a:r>
            <a:endParaRPr lang="zh-CN" altLang="en-US" sz="3600" dirty="0"/>
          </a:p>
        </p:txBody>
      </p:sp>
      <p:grpSp>
        <p:nvGrpSpPr>
          <p:cNvPr id="60" name="组合 59"/>
          <p:cNvGrpSpPr/>
          <p:nvPr/>
        </p:nvGrpSpPr>
        <p:grpSpPr>
          <a:xfrm>
            <a:off x="10414806" y="5951004"/>
            <a:ext cx="2053548" cy="1291982"/>
            <a:chOff x="4693975" y="178678"/>
            <a:chExt cx="3200014" cy="2013277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1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75285" flipH="1">
              <a:off x="4693975" y="178678"/>
              <a:ext cx="3200014" cy="2013277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5234850" y="486268"/>
              <a:ext cx="2510418" cy="479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14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11886" y="4464185"/>
            <a:ext cx="4302253" cy="836139"/>
            <a:chOff x="5311297" y="2459098"/>
            <a:chExt cx="4302253" cy="836139"/>
          </a:xfrm>
        </p:grpSpPr>
        <p:sp>
          <p:nvSpPr>
            <p:cNvPr id="53" name="圆角矩形标注 52"/>
            <p:cNvSpPr/>
            <p:nvPr/>
          </p:nvSpPr>
          <p:spPr>
            <a:xfrm>
              <a:off x="5311297" y="2459098"/>
              <a:ext cx="3815286" cy="836139"/>
            </a:xfrm>
            <a:prstGeom prst="wedgeRoundRectCallout">
              <a:avLst>
                <a:gd name="adj1" fmla="val 21424"/>
                <a:gd name="adj2" fmla="val -78148"/>
                <a:gd name="adj3" fmla="val 16667"/>
              </a:avLst>
            </a:prstGeom>
            <a:solidFill>
              <a:schemeClr val="bg1"/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397366" y="2601862"/>
              <a:ext cx="421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They’re 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cow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s</a:t>
              </a:r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.</a:t>
              </a:r>
              <a:endParaRPr lang="en-US" altLang="zh-CN" sz="3600" dirty="0" smtClean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上弧形箭头 63"/>
            <p:cNvSpPr/>
            <p:nvPr/>
          </p:nvSpPr>
          <p:spPr>
            <a:xfrm rot="1192435">
              <a:off x="8498476" y="2495908"/>
              <a:ext cx="529368" cy="309329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2705" y="3788980"/>
            <a:ext cx="3755638" cy="836139"/>
            <a:chOff x="930450" y="2445794"/>
            <a:chExt cx="3755638" cy="836139"/>
          </a:xfrm>
        </p:grpSpPr>
        <p:sp>
          <p:nvSpPr>
            <p:cNvPr id="66" name="圆角矩形标注 65"/>
            <p:cNvSpPr/>
            <p:nvPr/>
          </p:nvSpPr>
          <p:spPr>
            <a:xfrm>
              <a:off x="930450" y="2445794"/>
              <a:ext cx="3755638" cy="836139"/>
            </a:xfrm>
            <a:prstGeom prst="wedgeRoundRectCallout">
              <a:avLst>
                <a:gd name="adj1" fmla="val -19811"/>
                <a:gd name="adj2" fmla="val 80441"/>
                <a:gd name="adj3" fmla="val 16667"/>
              </a:avLst>
            </a:prstGeom>
            <a:solidFill>
              <a:schemeClr val="bg1"/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1125020" y="2580811"/>
              <a:ext cx="34903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Arial Black" panose="020B0A04020102020204" pitchFamily="34" charset="0"/>
                  <a:cs typeface="Arial" panose="020B0604020202020204" pitchFamily="34" charset="0"/>
                </a:rPr>
                <a:t>They’re </a:t>
              </a:r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pig</a:t>
              </a:r>
              <a:r>
                <a:rPr lang="en-US" altLang="zh-CN" sz="3600" dirty="0" smtClean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s</a:t>
              </a:r>
              <a:r>
                <a:rPr lang="en-US" altLang="zh-CN" sz="3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.</a:t>
              </a:r>
              <a:endParaRPr lang="en-US" altLang="zh-CN" sz="3600" dirty="0" smtClean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上弧形箭头 67"/>
            <p:cNvSpPr/>
            <p:nvPr/>
          </p:nvSpPr>
          <p:spPr>
            <a:xfrm rot="1192435">
              <a:off x="3931500" y="2494255"/>
              <a:ext cx="529368" cy="309329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pic>
        <p:nvPicPr>
          <p:cNvPr id="69" name="story07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923542" y="5848560"/>
            <a:ext cx="406400" cy="406400"/>
          </a:xfrm>
          <a:prstGeom prst="rect">
            <a:avLst/>
          </a:prstGeom>
        </p:spPr>
      </p:pic>
      <p:pic>
        <p:nvPicPr>
          <p:cNvPr id="70" name="story05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799717" y="5253459"/>
            <a:ext cx="406400" cy="406400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1677670" y="1414780"/>
            <a:ext cx="218249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e, e, </a:t>
            </a:r>
            <a:endParaRPr lang="zh-CN" altLang="en-US" sz="3600" dirty="0"/>
          </a:p>
        </p:txBody>
      </p:sp>
      <p:sp>
        <p:nvSpPr>
          <p:cNvPr id="77" name="矩形 76"/>
          <p:cNvSpPr/>
          <p:nvPr/>
        </p:nvSpPr>
        <p:spPr>
          <a:xfrm>
            <a:off x="6750427" y="1408960"/>
            <a:ext cx="2817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</a:t>
            </a:r>
            <a:r>
              <a:rPr lang="en-US" altLang="zh-CN" sz="36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, o</a:t>
            </a:r>
            <a:r>
              <a:rPr lang="en-US" altLang="zh-CN" sz="3600" dirty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,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th</a:t>
            </a:r>
            <a:r>
              <a:rPr lang="en-US" altLang="zh-CN" sz="36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543378" y="827820"/>
            <a:ext cx="37160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these: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近指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“这些”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505217" y="853157"/>
            <a:ext cx="37433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those: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“那些”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44480" y="126149"/>
            <a:ext cx="6466631" cy="726994"/>
            <a:chOff x="8323177" y="362059"/>
            <a:chExt cx="2807498" cy="1125623"/>
          </a:xfrm>
        </p:grpSpPr>
        <p:sp>
          <p:nvSpPr>
            <p:cNvPr id="32" name="圆角矩形 31"/>
            <p:cNvSpPr/>
            <p:nvPr/>
          </p:nvSpPr>
          <p:spPr>
            <a:xfrm>
              <a:off x="8323177" y="362059"/>
              <a:ext cx="2726838" cy="112562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477200" y="447480"/>
              <a:ext cx="2653475" cy="903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仔细听，你能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标出升降调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吗？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288600" y="124879"/>
            <a:ext cx="6466631" cy="726994"/>
            <a:chOff x="8323177" y="362059"/>
            <a:chExt cx="2807498" cy="1125623"/>
          </a:xfrm>
        </p:grpSpPr>
        <p:sp>
          <p:nvSpPr>
            <p:cNvPr id="81" name="圆角矩形 80"/>
            <p:cNvSpPr/>
            <p:nvPr/>
          </p:nvSpPr>
          <p:spPr>
            <a:xfrm>
              <a:off x="8323177" y="362059"/>
              <a:ext cx="2726838" cy="112562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477200" y="447480"/>
              <a:ext cx="2653475" cy="905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特殊疑问句通常读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降调。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1" name="上箭头 50"/>
          <p:cNvSpPr/>
          <p:nvPr/>
        </p:nvSpPr>
        <p:spPr>
          <a:xfrm rot="3942500">
            <a:off x="7514943" y="2279866"/>
            <a:ext cx="491408" cy="495412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5433" y="6026903"/>
            <a:ext cx="279409" cy="2794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5420" y="6172567"/>
            <a:ext cx="413893" cy="413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9953" y="6148823"/>
            <a:ext cx="279409" cy="2794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7440" y="4997182"/>
            <a:ext cx="413893" cy="413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802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802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93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93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  <p:bldLst>
      <p:bldP spid="2" grpId="0" animBg="1"/>
      <p:bldP spid="3" grpId="0"/>
      <p:bldP spid="58" grpId="0"/>
      <p:bldP spid="59" grpId="0"/>
      <p:bldP spid="75" grpId="0"/>
      <p:bldP spid="4" grpId="0"/>
      <p:bldP spid="38" grpId="0"/>
      <p:bldP spid="42" grpId="0"/>
      <p:bldP spid="77" grpId="0"/>
      <p:bldP spid="71" grpId="0"/>
      <p:bldP spid="51" grpId="0" animBg="1"/>
      <p:bldP spid="3" grpId="1"/>
      <p:bldP spid="58" grpId="2"/>
      <p:bldP spid="59" grpId="1"/>
      <p:bldP spid="75" grpId="1"/>
      <p:bldP spid="77" grpId="1"/>
      <p:bldP spid="4" grpId="1"/>
      <p:bldP spid="7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648499" y="3131328"/>
            <a:ext cx="2482385" cy="1240930"/>
            <a:chOff x="9648499" y="3131328"/>
            <a:chExt cx="2482385" cy="124093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 rot="21059007" flipH="1">
              <a:off x="11435941" y="3278771"/>
              <a:ext cx="495597" cy="32541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 rot="21120344" flipH="1">
              <a:off x="10110171" y="3131328"/>
              <a:ext cx="691004" cy="45372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50245" y="3447782"/>
              <a:ext cx="413893" cy="413893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811097" y="3454494"/>
              <a:ext cx="319787" cy="3197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80414" y="3400051"/>
              <a:ext cx="295681" cy="29568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10550992" y="3626405"/>
              <a:ext cx="817701" cy="536912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648499" y="3827197"/>
              <a:ext cx="545061" cy="545061"/>
            </a:xfrm>
            <a:prstGeom prst="rect">
              <a:avLst/>
            </a:prstGeom>
          </p:spPr>
        </p:pic>
      </p:grpSp>
      <p:sp>
        <p:nvSpPr>
          <p:cNvPr id="57" name="任意多边形 56"/>
          <p:cNvSpPr/>
          <p:nvPr/>
        </p:nvSpPr>
        <p:spPr>
          <a:xfrm>
            <a:off x="0" y="0"/>
            <a:ext cx="12198557" cy="6895142"/>
          </a:xfrm>
          <a:custGeom>
            <a:avLst/>
            <a:gdLst>
              <a:gd name="connsiteX0" fmla="*/ 1835979 w 12198557"/>
              <a:gd name="connsiteY0" fmla="*/ 4475166 h 6858000"/>
              <a:gd name="connsiteX1" fmla="*/ 84221 w 12198557"/>
              <a:gd name="connsiteY1" fmla="*/ 5605087 h 6858000"/>
              <a:gd name="connsiteX2" fmla="*/ 1835979 w 12198557"/>
              <a:gd name="connsiteY2" fmla="*/ 6735008 h 6858000"/>
              <a:gd name="connsiteX3" fmla="*/ 3587737 w 12198557"/>
              <a:gd name="connsiteY3" fmla="*/ 5605087 h 6858000"/>
              <a:gd name="connsiteX4" fmla="*/ 1835979 w 12198557"/>
              <a:gd name="connsiteY4" fmla="*/ 4475166 h 6858000"/>
              <a:gd name="connsiteX5" fmla="*/ 11017977 w 12198557"/>
              <a:gd name="connsiteY5" fmla="*/ 2857649 h 6858000"/>
              <a:gd name="connsiteX6" fmla="*/ 10081978 w 12198557"/>
              <a:gd name="connsiteY6" fmla="*/ 3479651 h 6858000"/>
              <a:gd name="connsiteX7" fmla="*/ 11017977 w 12198557"/>
              <a:gd name="connsiteY7" fmla="*/ 4101653 h 6858000"/>
              <a:gd name="connsiteX8" fmla="*/ 11953976 w 12198557"/>
              <a:gd name="connsiteY8" fmla="*/ 3479651 h 6858000"/>
              <a:gd name="connsiteX9" fmla="*/ 11017977 w 12198557"/>
              <a:gd name="connsiteY9" fmla="*/ 2857649 h 6858000"/>
              <a:gd name="connsiteX10" fmla="*/ 0 w 12198557"/>
              <a:gd name="connsiteY10" fmla="*/ 0 h 6858000"/>
              <a:gd name="connsiteX11" fmla="*/ 12198557 w 12198557"/>
              <a:gd name="connsiteY11" fmla="*/ 0 h 6858000"/>
              <a:gd name="connsiteX12" fmla="*/ 12198557 w 12198557"/>
              <a:gd name="connsiteY12" fmla="*/ 6858000 h 6858000"/>
              <a:gd name="connsiteX13" fmla="*/ 0 w 1219855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8557" h="6858000">
                <a:moveTo>
                  <a:pt x="1835979" y="4475166"/>
                </a:moveTo>
                <a:cubicBezTo>
                  <a:pt x="868510" y="4475166"/>
                  <a:pt x="84221" y="4981049"/>
                  <a:pt x="84221" y="5605087"/>
                </a:cubicBezTo>
                <a:cubicBezTo>
                  <a:pt x="84221" y="6229125"/>
                  <a:pt x="868510" y="6735008"/>
                  <a:pt x="1835979" y="6735008"/>
                </a:cubicBezTo>
                <a:cubicBezTo>
                  <a:pt x="2803448" y="6735008"/>
                  <a:pt x="3587737" y="6229125"/>
                  <a:pt x="3587737" y="5605087"/>
                </a:cubicBezTo>
                <a:cubicBezTo>
                  <a:pt x="3587737" y="4981049"/>
                  <a:pt x="2803448" y="4475166"/>
                  <a:pt x="1835979" y="4475166"/>
                </a:cubicBezTo>
                <a:close/>
                <a:moveTo>
                  <a:pt x="11017977" y="2857649"/>
                </a:moveTo>
                <a:cubicBezTo>
                  <a:pt x="10501039" y="2857649"/>
                  <a:pt x="10081978" y="3136129"/>
                  <a:pt x="10081978" y="3479651"/>
                </a:cubicBezTo>
                <a:cubicBezTo>
                  <a:pt x="10081978" y="3823173"/>
                  <a:pt x="10501039" y="4101653"/>
                  <a:pt x="11017977" y="4101653"/>
                </a:cubicBezTo>
                <a:cubicBezTo>
                  <a:pt x="11534915" y="4101653"/>
                  <a:pt x="11953976" y="3823173"/>
                  <a:pt x="11953976" y="3479651"/>
                </a:cubicBezTo>
                <a:cubicBezTo>
                  <a:pt x="11953976" y="3136129"/>
                  <a:pt x="11534915" y="2857649"/>
                  <a:pt x="11017977" y="2857649"/>
                </a:cubicBezTo>
                <a:close/>
                <a:moveTo>
                  <a:pt x="0" y="0"/>
                </a:moveTo>
                <a:lnTo>
                  <a:pt x="12198557" y="0"/>
                </a:lnTo>
                <a:lnTo>
                  <a:pt x="1219855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26805" y="4475168"/>
            <a:ext cx="1672964" cy="15397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7" y="4632811"/>
            <a:ext cx="1672964" cy="15397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25" y="5195290"/>
            <a:ext cx="1672964" cy="15397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03798" y="287667"/>
            <a:ext cx="4484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chant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0"/>
          <a:stretch>
            <a:fillRect/>
          </a:stretch>
        </p:blipFill>
        <p:spPr>
          <a:xfrm flipH="1">
            <a:off x="4015529" y="5444933"/>
            <a:ext cx="3610507" cy="1450210"/>
          </a:xfrm>
          <a:prstGeom prst="rect">
            <a:avLst/>
          </a:prstGeom>
        </p:spPr>
      </p:pic>
      <p:sp>
        <p:nvSpPr>
          <p:cNvPr id="51" name="上箭头 50"/>
          <p:cNvSpPr/>
          <p:nvPr/>
        </p:nvSpPr>
        <p:spPr>
          <a:xfrm rot="3942500">
            <a:off x="7514943" y="2279866"/>
            <a:ext cx="491408" cy="495412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上箭头 54"/>
          <p:cNvSpPr/>
          <p:nvPr/>
        </p:nvSpPr>
        <p:spPr>
          <a:xfrm rot="17328362">
            <a:off x="3838275" y="5416980"/>
            <a:ext cx="479780" cy="6531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0632" y="2539245"/>
            <a:ext cx="7423801" cy="2060575"/>
            <a:chOff x="149381" y="2527368"/>
            <a:chExt cx="7423801" cy="2060575"/>
          </a:xfrm>
        </p:grpSpPr>
        <p:grpSp>
          <p:nvGrpSpPr>
            <p:cNvPr id="3" name="组合 2"/>
            <p:cNvGrpSpPr/>
            <p:nvPr/>
          </p:nvGrpSpPr>
          <p:grpSpPr>
            <a:xfrm>
              <a:off x="149381" y="2527368"/>
              <a:ext cx="7423801" cy="2060575"/>
              <a:chOff x="250136" y="1744738"/>
              <a:chExt cx="7423801" cy="2060575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290141" y="1744738"/>
                <a:ext cx="6993255" cy="2060575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50136" y="2080562"/>
                <a:ext cx="7423801" cy="1568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b="1" dirty="0" smtClean="0"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E, e, these, what are these?</a:t>
                </a:r>
                <a:endParaRPr lang="en-US" altLang="zh-CN" sz="3200" b="1" dirty="0" smtClean="0">
                  <a:latin typeface="Arial Black" panose="020B0A04020102020204" pitchFamily="34" charset="0"/>
                  <a:ea typeface="+mj-ea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Pigs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,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pigs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, they’re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pigs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.</a:t>
                </a:r>
                <a:endParaRPr lang="en-US" altLang="zh-CN" sz="3200" b="1" dirty="0" smtClean="0">
                  <a:latin typeface="Arial Black" panose="020B0A04020102020204" pitchFamily="34" charset="0"/>
                  <a:ea typeface="+mj-ea"/>
                  <a:cs typeface="Arial Black" panose="020B0A04020102020204" pitchFamily="34" charset="0"/>
                </a:endParaRPr>
              </a:p>
            </p:txBody>
          </p:sp>
          <p:sp>
            <p:nvSpPr>
              <p:cNvPr id="50" name="上弧形箭头 49"/>
              <p:cNvSpPr/>
              <p:nvPr/>
            </p:nvSpPr>
            <p:spPr>
              <a:xfrm rot="1447044">
                <a:off x="2247698" y="2077410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上弧形箭头 51"/>
              <p:cNvSpPr/>
              <p:nvPr/>
            </p:nvSpPr>
            <p:spPr>
              <a:xfrm rot="1447044">
                <a:off x="5607953" y="2062170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下弧形箭头 35"/>
            <p:cNvSpPr/>
            <p:nvPr/>
          </p:nvSpPr>
          <p:spPr>
            <a:xfrm rot="20480531">
              <a:off x="442521" y="2828860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下弧形箭头 36"/>
            <p:cNvSpPr/>
            <p:nvPr/>
          </p:nvSpPr>
          <p:spPr>
            <a:xfrm rot="20480531">
              <a:off x="1020457" y="2854522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上弧形箭头 58"/>
            <p:cNvSpPr/>
            <p:nvPr/>
          </p:nvSpPr>
          <p:spPr>
            <a:xfrm rot="1447044">
              <a:off x="2123043" y="3632047"/>
              <a:ext cx="501805" cy="22068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下弧形箭头 63"/>
            <p:cNvSpPr/>
            <p:nvPr/>
          </p:nvSpPr>
          <p:spPr>
            <a:xfrm rot="20480531">
              <a:off x="1004874" y="3643987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5" name="上弧形箭头 64"/>
            <p:cNvSpPr/>
            <p:nvPr/>
          </p:nvSpPr>
          <p:spPr>
            <a:xfrm rot="1447044">
              <a:off x="4599463" y="3663936"/>
              <a:ext cx="501805" cy="22068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65484" y="260735"/>
            <a:ext cx="7077075" cy="1883410"/>
            <a:chOff x="5465484" y="260735"/>
            <a:chExt cx="7077075" cy="1883410"/>
          </a:xfrm>
        </p:grpSpPr>
        <p:grpSp>
          <p:nvGrpSpPr>
            <p:cNvPr id="82" name="组合 81"/>
            <p:cNvGrpSpPr/>
            <p:nvPr/>
          </p:nvGrpSpPr>
          <p:grpSpPr>
            <a:xfrm>
              <a:off x="5465484" y="260735"/>
              <a:ext cx="7077075" cy="1883410"/>
              <a:chOff x="-11736" y="1862443"/>
              <a:chExt cx="6819042" cy="1883410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-11704" y="1862443"/>
                <a:ext cx="6251247" cy="1883410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-11736" y="2080248"/>
                <a:ext cx="6819042" cy="1568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O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, </a:t>
                </a:r>
                <a:r>
                  <a:rPr lang="en-US" altLang="zh-CN" sz="32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o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, those</a:t>
                </a:r>
                <a:r>
                  <a:rPr lang="en-US" altLang="zh-CN" sz="32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, what are 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those</a:t>
                </a:r>
                <a:r>
                  <a:rPr lang="en-US" altLang="zh-CN" sz="32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?</a:t>
                </a:r>
                <a:endParaRPr lang="en-US" altLang="zh-CN" sz="32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Arial Black" panose="020B0A04020102020204" pitchFamily="34" charset="0"/>
                    <a:cs typeface="Arial Black" panose="020B0A04020102020204" pitchFamily="34" charset="0"/>
                  </a:rPr>
                  <a:t>Cows</a:t>
                </a:r>
                <a:r>
                  <a:rPr lang="en-US" altLang="zh-CN" sz="32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,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Arial Black" panose="020B0A04020102020204" pitchFamily="34" charset="0"/>
                    <a:cs typeface="Arial Black" panose="020B0A04020102020204" pitchFamily="34" charset="0"/>
                  </a:rPr>
                  <a:t>cows</a:t>
                </a:r>
                <a:r>
                  <a:rPr lang="en-US" altLang="zh-CN" sz="32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, they’re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Arial Black" panose="020B0A04020102020204" pitchFamily="34" charset="0"/>
                    <a:cs typeface="Arial Black" panose="020B0A04020102020204" pitchFamily="34" charset="0"/>
                  </a:rPr>
                  <a:t>cows</a:t>
                </a:r>
                <a:r>
                  <a:rPr lang="en-US" altLang="zh-CN" sz="32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.</a:t>
                </a:r>
                <a:endParaRPr lang="en-US" altLang="zh-CN" sz="32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</p:txBody>
          </p:sp>
        </p:grpSp>
        <p:sp>
          <p:nvSpPr>
            <p:cNvPr id="38" name="上弧形箭头 37"/>
            <p:cNvSpPr/>
            <p:nvPr/>
          </p:nvSpPr>
          <p:spPr>
            <a:xfrm rot="1447044">
              <a:off x="7277106" y="486486"/>
              <a:ext cx="501805" cy="22068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上弧形箭头 38"/>
            <p:cNvSpPr/>
            <p:nvPr/>
          </p:nvSpPr>
          <p:spPr>
            <a:xfrm rot="1447044">
              <a:off x="10888523" y="519979"/>
              <a:ext cx="501805" cy="22068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下弧形箭头 39"/>
            <p:cNvSpPr/>
            <p:nvPr/>
          </p:nvSpPr>
          <p:spPr>
            <a:xfrm rot="20480531">
              <a:off x="5696286" y="499434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下弧形箭头 41"/>
            <p:cNvSpPr/>
            <p:nvPr/>
          </p:nvSpPr>
          <p:spPr>
            <a:xfrm rot="20480531">
              <a:off x="6318672" y="525096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6" name="上弧形箭头 65"/>
            <p:cNvSpPr/>
            <p:nvPr/>
          </p:nvSpPr>
          <p:spPr>
            <a:xfrm rot="1447044">
              <a:off x="7510060" y="1285802"/>
              <a:ext cx="501805" cy="22068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7" name="下弧形箭头 66"/>
            <p:cNvSpPr/>
            <p:nvPr/>
          </p:nvSpPr>
          <p:spPr>
            <a:xfrm rot="20480531">
              <a:off x="6123174" y="1324250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8" name="上弧形箭头 67"/>
            <p:cNvSpPr/>
            <p:nvPr/>
          </p:nvSpPr>
          <p:spPr>
            <a:xfrm rot="1447044">
              <a:off x="10674223" y="1285779"/>
              <a:ext cx="501805" cy="22068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258" y="3302118"/>
            <a:ext cx="279409" cy="279409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0414806" y="5951004"/>
            <a:ext cx="2053548" cy="1291982"/>
            <a:chOff x="4693975" y="178678"/>
            <a:chExt cx="3200014" cy="2013277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75285" flipH="1">
              <a:off x="4693975" y="178678"/>
              <a:ext cx="3200014" cy="2013277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5234850" y="486268"/>
              <a:ext cx="2510418" cy="479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14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5433" y="6026903"/>
            <a:ext cx="279409" cy="2794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5420" y="6172567"/>
            <a:ext cx="413893" cy="4138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9953" y="6148823"/>
            <a:ext cx="279409" cy="2794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7440" y="4997182"/>
            <a:ext cx="413893" cy="4138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85" y="-45078"/>
            <a:ext cx="709862" cy="70986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1777" y="29086"/>
            <a:ext cx="281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enjoy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2843" y="756692"/>
            <a:ext cx="5647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1.What animals do you see?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985" y="466331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3554" y="756692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D00000"/>
                </a:solidFill>
                <a:latin typeface="Arial Black" panose="020B0A04020102020204" pitchFamily="34" charset="0"/>
              </a:rPr>
              <a:t>animal</a:t>
            </a:r>
            <a:r>
              <a:rPr lang="en-US" altLang="zh-CN" sz="2800" dirty="0" smtClean="0">
                <a:solidFill>
                  <a:srgbClr val="216BCD"/>
                </a:solidFill>
                <a:latin typeface="Arial Black" panose="020B0A04020102020204" pitchFamily="34" charset="0"/>
              </a:rPr>
              <a:t>s</a:t>
            </a:r>
            <a:endParaRPr lang="zh-CN" altLang="en-US" sz="2800" dirty="0">
              <a:solidFill>
                <a:srgbClr val="216BCD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30685" y="756692"/>
            <a:ext cx="3753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2.Where are they?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farm see视频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0860" y="1276458"/>
            <a:ext cx="9627874" cy="5415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59" y="0"/>
            <a:ext cx="8720741" cy="6858000"/>
          </a:xfrm>
          <a:prstGeom prst="rect">
            <a:avLst/>
          </a:prstGeom>
          <a:solidFill>
            <a:srgbClr val="ADC042"/>
          </a:solidFill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0" y="-10274"/>
            <a:ext cx="3496207" cy="6858000"/>
          </a:xfrm>
          <a:prstGeom prst="rect">
            <a:avLst/>
          </a:prstGeom>
          <a:solidFill>
            <a:srgbClr val="ADC042"/>
          </a:solidFill>
          <a:ln>
            <a:solidFill>
              <a:srgbClr val="ADC0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269745" y="495218"/>
            <a:ext cx="4616023" cy="2588020"/>
            <a:chOff x="4319751" y="46815"/>
            <a:chExt cx="3811942" cy="213720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40397" flipH="1">
              <a:off x="4319751" y="46815"/>
              <a:ext cx="3600418" cy="213720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4876150" y="419382"/>
              <a:ext cx="3255543" cy="48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3798" y="162883"/>
            <a:ext cx="281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walk </a:t>
            </a:r>
            <a:endParaRPr lang="zh-CN" altLang="en-US" sz="3600" b="1" dirty="0">
              <a:solidFill>
                <a:schemeClr val="bg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80956" y="1074097"/>
            <a:ext cx="1188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⬅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99515" y="3479907"/>
            <a:ext cx="4718787" cy="2631894"/>
            <a:chOff x="4609450" y="-58580"/>
            <a:chExt cx="3877254" cy="209852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-6754"/>
            <a:stretch>
              <a:fillRect/>
            </a:stretch>
          </p:blipFill>
          <p:spPr>
            <a:xfrm rot="20340397" flipH="1">
              <a:off x="4609450" y="-58580"/>
              <a:ext cx="3533702" cy="209852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231161" y="329321"/>
              <a:ext cx="3255543" cy="46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Fruit Garden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446"/>
          <a:stretch>
            <a:fillRect/>
          </a:stretch>
        </p:blipFill>
        <p:spPr>
          <a:xfrm flipH="1">
            <a:off x="-114300" y="4293274"/>
            <a:ext cx="3610507" cy="2564726"/>
          </a:xfrm>
          <a:prstGeom prst="rect">
            <a:avLst/>
          </a:prstGeom>
        </p:spPr>
      </p:pic>
      <p:pic>
        <p:nvPicPr>
          <p:cNvPr id="29" name="过渡音乐walk around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0108" y="1156771"/>
            <a:ext cx="497550" cy="432274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30" name="组合 29"/>
          <p:cNvGrpSpPr/>
          <p:nvPr/>
        </p:nvGrpSpPr>
        <p:grpSpPr>
          <a:xfrm>
            <a:off x="-393025" y="2062272"/>
            <a:ext cx="8441824" cy="1776147"/>
            <a:chOff x="7541781" y="4637549"/>
            <a:chExt cx="9007534" cy="125593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云形标注 30"/>
            <p:cNvSpPr/>
            <p:nvPr/>
          </p:nvSpPr>
          <p:spPr>
            <a:xfrm rot="21449655" flipH="1">
              <a:off x="8045554" y="4637549"/>
              <a:ext cx="7845487" cy="1255930"/>
            </a:xfrm>
            <a:prstGeom prst="cloudCallout">
              <a:avLst>
                <a:gd name="adj1" fmla="val 28631"/>
                <a:gd name="adj2" fmla="val 89100"/>
              </a:avLst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7541781" y="4848649"/>
              <a:ext cx="9007534" cy="8487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Let’s take a walk around the farm. </a:t>
              </a:r>
              <a:endParaRPr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让我们去农场里走走吧！</a:t>
              </a:r>
              <a:endPara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42783" y="782482"/>
            <a:ext cx="1670643" cy="864210"/>
            <a:chOff x="1367863" y="4066939"/>
            <a:chExt cx="2054202" cy="1062622"/>
          </a:xfrm>
        </p:grpSpPr>
        <p:pic>
          <p:nvPicPr>
            <p:cNvPr id="37" name="内容占位符 3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t="38138" r="75110" b="37308"/>
            <a:stretch>
              <a:fillRect/>
            </a:stretch>
          </p:blipFill>
          <p:spPr>
            <a:xfrm>
              <a:off x="1367863" y="4066939"/>
              <a:ext cx="1013361" cy="1062621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38" name="内容占位符 33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77" t="36349" r="23253" b="39097"/>
            <a:stretch>
              <a:fillRect/>
            </a:stretch>
          </p:blipFill>
          <p:spPr>
            <a:xfrm>
              <a:off x="2408704" y="4066940"/>
              <a:ext cx="1013361" cy="1062621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C -0.03815 -0.01064 -0.02383 -0.00879 -0.08906 -3.33333E-6 C -0.09037 0.00023 -0.09076 0.00348 -0.0918 0.0051 C -0.09271 0.00625 -0.09375 0.00718 -0.09466 0.00834 C -0.09492 0.00996 -0.09492 0.01204 -0.09557 0.01343 C -0.09779 0.01806 -0.10026 0.01875 -0.10313 0.02176 C -0.10495 0.02385 -0.10677 0.02616 -0.10873 0.02848 C -0.11315 0.04028 -0.10716 0.0257 -0.11524 0.03843 C -0.11641 0.04028 -0.11719 0.04283 -0.1181 0.04514 C -0.11888 0.05047 -0.11927 0.05486 -0.12083 0.06019 C -0.12162 0.0625 -0.12279 0.06459 -0.1237 0.06667 C -0.12422 0.07153 -0.12526 0.08056 -0.12552 0.08519 C -0.12604 0.09236 -0.12617 0.09954 -0.12643 0.10672 C -0.12617 0.1301 -0.12669 0.15348 -0.12552 0.17686 C -0.12539 0.17963 -0.1237 0.18125 -0.12279 0.18357 C -0.12149 0.18681 -0.12044 0.19028 -0.11901 0.19352 C -0.11498 0.20209 -0.11458 0.20209 -0.11055 0.20672 C -0.10938 0.21019 -0.10899 0.21574 -0.10677 0.2169 C -0.1056 0.21736 -0.1043 0.21783 -0.10313 0.21852 C -0.10208 0.21898 -0.10117 0.21991 -0.10026 0.22014 C -0.09779 0.22084 -0.09518 0.2213 -0.09271 0.22176 L -0.0862 0.22338 C -0.08529 0.22408 -0.08438 0.22477 -0.08333 0.22523 C -0.08151 0.22593 -0.07956 0.2257 -0.07774 0.22686 C -0.07318 0.22986 -0.07435 0.23241 -0.07031 0.23357 C -0.0655 0.23473 -0.05143 0.23635 -0.04779 0.23681 C -0.04271 0.23982 -0.04701 0.2375 -0.04024 0.24005 C -0.03425 0.2426 -0.03347 0.24422 -0.02526 0.24514 C -0.01432 0.2463 -0.00339 0.24653 0.00755 0.24676 L 0.06849 0.24838 L 0.09752 0.25023 C 0.10065 0.25047 0.10377 0.25139 0.1069 0.25186 C 0.11354 0.25255 0.12005 0.25301 0.12656 0.25348 L 0.16042 0.2551 C 0.16224 0.25579 0.16406 0.25648 0.16601 0.25672 C 0.19427 0.26181 0.1845 0.25926 0.21289 0.26181 C 0.22031 0.2625 0.22708 0.26389 0.23437 0.26505 C 0.23698 0.26621 0.23932 0.2676 0.24193 0.26852 C 0.24466 0.26945 0.24765 0.26898 0.25039 0.27014 C 0.25143 0.27061 0.25221 0.27223 0.25312 0.27338 C 0.25521 0.27616 0.2612 0.28542 0.26354 0.28681 C 0.26575 0.2882 0.2707 0.29051 0.27292 0.29352 C 0.27422 0.29537 0.27526 0.29815 0.27656 0.30023 C 0.27747 0.30139 0.27864 0.30209 0.27943 0.30348 C 0.28086 0.30602 0.28177 0.30926 0.2832 0.31181 C 0.28463 0.31436 0.28646 0.31598 0.28789 0.31852 C 0.28932 0.32107 0.29023 0.32431 0.29167 0.32686 C 0.29271 0.32871 0.29414 0.33033 0.29531 0.33195 C 0.29622 0.33311 0.29739 0.3338 0.29818 0.33519 C 0.30508 0.34769 0.29713 0.33727 0.30377 0.34514 C 0.30664 0.35255 0.3056 0.34908 0.30755 0.36019 C 0.3082 0.36412 0.30833 0.36829 0.30937 0.37176 C 0.31002 0.37361 0.31133 0.37408 0.31224 0.37523 C 0.31432 0.4007 0.31302 0.39098 0.3151 0.4051 C 0.31471 0.42755 0.31484 0.44977 0.31406 0.47199 C 0.31393 0.47593 0.31354 0.4801 0.31224 0.48357 C 0.31146 0.48565 0.30976 0.48588 0.30846 0.48681 C 0.30781 0.48866 0.30742 0.49074 0.30664 0.4919 C 0.30586 0.49306 0.30469 0.4926 0.30377 0.49352 C 0.30247 0.49491 0.30117 0.49653 0.3 0.49861 C 0.29896 0.50047 0.29831 0.50324 0.29726 0.50533 C 0.29609 0.50718 0.29453 0.50834 0.29349 0.51019 C 0.29232 0.51227 0.29167 0.51482 0.29062 0.5169 C 0.28607 0.52616 0.28594 0.5257 0.28125 0.53195 C 0.28073 0.53426 0.2806 0.53727 0.27943 0.53866 C 0.27083 0.54815 0.26575 0.54792 0.2569 0.55371 C 0.24739 0.55973 0.26055 0.5551 0.24661 0.55857 C 0.2457 0.55926 0.24479 0.55996 0.24375 0.56019 C 0.23906 0.56204 0.23125 0.56297 0.22695 0.56366 C 0.22318 0.56528 0.21953 0.56783 0.21562 0.56852 C 0.15482 0.58264 0.2013 0.57361 0.075 0.57361 " pathEditMode="relative" rAng="0" ptsTypes="AAAAAAAAAAAAAAAAAAAAAAAAAAAAAAAAAAAAAAAAAAAAAAAAAAAAAAAAAAAAAAAAAAAAAAA">
                                      <p:cBhvr>
                                        <p:cTn id="8" dur="1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2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6413" y="0"/>
            <a:ext cx="12794864" cy="6857999"/>
            <a:chOff x="-16413" y="0"/>
            <a:chExt cx="12794864" cy="6857999"/>
          </a:xfrm>
        </p:grpSpPr>
        <p:grpSp>
          <p:nvGrpSpPr>
            <p:cNvPr id="25" name="组合 24"/>
            <p:cNvGrpSpPr/>
            <p:nvPr/>
          </p:nvGrpSpPr>
          <p:grpSpPr>
            <a:xfrm>
              <a:off x="-16413" y="0"/>
              <a:ext cx="12794864" cy="6857999"/>
              <a:chOff x="-16413" y="0"/>
              <a:chExt cx="12794864" cy="6857999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-16413" y="0"/>
                <a:ext cx="12208413" cy="6857999"/>
                <a:chOff x="2697480" y="0"/>
                <a:chExt cx="12375541" cy="6857999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333" t="19812" r="8732" b="3395"/>
                <a:stretch>
                  <a:fillRect/>
                </a:stretch>
              </p:blipFill>
              <p:spPr>
                <a:xfrm>
                  <a:off x="2697480" y="0"/>
                  <a:ext cx="12375541" cy="6857999"/>
                </a:xfrm>
                <a:prstGeom prst="rect">
                  <a:avLst/>
                </a:prstGeom>
              </p:spPr>
            </p:pic>
            <p:sp>
              <p:nvSpPr>
                <p:cNvPr id="5" name="矩形 4"/>
                <p:cNvSpPr/>
                <p:nvPr/>
              </p:nvSpPr>
              <p:spPr>
                <a:xfrm>
                  <a:off x="10897644" y="5285984"/>
                  <a:ext cx="1294356" cy="1089764"/>
                </a:xfrm>
                <a:prstGeom prst="rect">
                  <a:avLst/>
                </a:prstGeom>
                <a:solidFill>
                  <a:srgbClr val="92C1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8981437" y="4435514"/>
                <a:ext cx="2545080" cy="2162056"/>
              </a:xfrm>
              <a:prstGeom prst="rect">
                <a:avLst/>
              </a:prstGeom>
              <a:solidFill>
                <a:srgbClr val="ADD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8038285" y="4946477"/>
                <a:ext cx="4047035" cy="882960"/>
              </a:xfrm>
              <a:custGeom>
                <a:avLst/>
                <a:gdLst>
                  <a:gd name="connsiteX0" fmla="*/ 0 w 6061435"/>
                  <a:gd name="connsiteY0" fmla="*/ 0 h 1857080"/>
                  <a:gd name="connsiteX1" fmla="*/ 3195687 w 6061435"/>
                  <a:gd name="connsiteY1" fmla="*/ 688157 h 1857080"/>
                  <a:gd name="connsiteX2" fmla="*/ 6061435 w 6061435"/>
                  <a:gd name="connsiteY2" fmla="*/ 1857080 h 185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1435" h="1857080">
                    <a:moveTo>
                      <a:pt x="0" y="0"/>
                    </a:moveTo>
                    <a:cubicBezTo>
                      <a:pt x="1092724" y="189322"/>
                      <a:pt x="2185448" y="378644"/>
                      <a:pt x="3195687" y="688157"/>
                    </a:cubicBezTo>
                    <a:cubicBezTo>
                      <a:pt x="4205926" y="997670"/>
                      <a:pt x="5780202" y="1539711"/>
                      <a:pt x="6061435" y="1857080"/>
                    </a:cubicBezTo>
                  </a:path>
                </a:pathLst>
              </a:custGeom>
              <a:solidFill>
                <a:srgbClr val="92C101"/>
              </a:solidFill>
              <a:ln>
                <a:solidFill>
                  <a:srgbClr val="92C1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弦形 23"/>
              <p:cNvSpPr/>
              <p:nvPr/>
            </p:nvSpPr>
            <p:spPr>
              <a:xfrm>
                <a:off x="11549668" y="3262359"/>
                <a:ext cx="1228783" cy="1468731"/>
              </a:xfrm>
              <a:prstGeom prst="chord">
                <a:avLst>
                  <a:gd name="adj1" fmla="val 5311555"/>
                  <a:gd name="adj2" fmla="val 16200000"/>
                </a:avLst>
              </a:prstGeom>
              <a:solidFill>
                <a:srgbClr val="92C101"/>
              </a:solidFill>
              <a:ln>
                <a:solidFill>
                  <a:srgbClr val="92C1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6" name="直角三角形 25"/>
            <p:cNvSpPr/>
            <p:nvPr/>
          </p:nvSpPr>
          <p:spPr>
            <a:xfrm>
              <a:off x="8869680" y="5135880"/>
              <a:ext cx="3002280" cy="631144"/>
            </a:xfrm>
            <a:prstGeom prst="rtTriangle">
              <a:avLst/>
            </a:prstGeom>
            <a:solidFill>
              <a:srgbClr val="92C101"/>
            </a:solidFill>
            <a:ln>
              <a:solidFill>
                <a:srgbClr val="92C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869680" y="5691511"/>
              <a:ext cx="2697728" cy="990600"/>
            </a:xfrm>
            <a:prstGeom prst="rect">
              <a:avLst/>
            </a:prstGeom>
            <a:solidFill>
              <a:srgbClr val="92C101"/>
            </a:solidFill>
            <a:ln>
              <a:solidFill>
                <a:srgbClr val="92C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任意多边形 41"/>
          <p:cNvSpPr/>
          <p:nvPr/>
        </p:nvSpPr>
        <p:spPr>
          <a:xfrm>
            <a:off x="-114300" y="9847"/>
            <a:ext cx="12312566" cy="6858000"/>
          </a:xfrm>
          <a:custGeom>
            <a:avLst/>
            <a:gdLst>
              <a:gd name="connsiteX0" fmla="*/ 1967579 w 12306301"/>
              <a:gd name="connsiteY0" fmla="*/ 6110825 h 6858000"/>
              <a:gd name="connsiteX1" fmla="*/ 1967718 w 12306301"/>
              <a:gd name="connsiteY1" fmla="*/ 6110825 h 6858000"/>
              <a:gd name="connsiteX2" fmla="*/ 1967649 w 12306301"/>
              <a:gd name="connsiteY2" fmla="*/ 6110828 h 6858000"/>
              <a:gd name="connsiteX3" fmla="*/ 1967649 w 12306301"/>
              <a:gd name="connsiteY3" fmla="*/ 3484275 h 6858000"/>
              <a:gd name="connsiteX4" fmla="*/ 159626 w 12306301"/>
              <a:gd name="connsiteY4" fmla="*/ 4797551 h 6858000"/>
              <a:gd name="connsiteX5" fmla="*/ 1782789 w 12306301"/>
              <a:gd name="connsiteY5" fmla="*/ 6104047 h 6858000"/>
              <a:gd name="connsiteX6" fmla="*/ 1967579 w 12306301"/>
              <a:gd name="connsiteY6" fmla="*/ 6110825 h 6858000"/>
              <a:gd name="connsiteX7" fmla="*/ 1861360 w 12306301"/>
              <a:gd name="connsiteY7" fmla="*/ 6110825 h 6858000"/>
              <a:gd name="connsiteX8" fmla="*/ 1861360 w 12306301"/>
              <a:gd name="connsiteY8" fmla="*/ 6857998 h 6858000"/>
              <a:gd name="connsiteX9" fmla="*/ 2002676 w 12306301"/>
              <a:gd name="connsiteY9" fmla="*/ 6857998 h 6858000"/>
              <a:gd name="connsiteX10" fmla="*/ 2002676 w 12306301"/>
              <a:gd name="connsiteY10" fmla="*/ 6110825 h 6858000"/>
              <a:gd name="connsiteX11" fmla="*/ 1967718 w 12306301"/>
              <a:gd name="connsiteY11" fmla="*/ 6110825 h 6858000"/>
              <a:gd name="connsiteX12" fmla="*/ 2152508 w 12306301"/>
              <a:gd name="connsiteY12" fmla="*/ 6104047 h 6858000"/>
              <a:gd name="connsiteX13" fmla="*/ 3775671 w 12306301"/>
              <a:gd name="connsiteY13" fmla="*/ 4797551 h 6858000"/>
              <a:gd name="connsiteX14" fmla="*/ 1967649 w 12306301"/>
              <a:gd name="connsiteY14" fmla="*/ 3484275 h 6858000"/>
              <a:gd name="connsiteX15" fmla="*/ 0 w 12306301"/>
              <a:gd name="connsiteY15" fmla="*/ 0 h 6858000"/>
              <a:gd name="connsiteX16" fmla="*/ 12306301 w 12306301"/>
              <a:gd name="connsiteY16" fmla="*/ 0 h 6858000"/>
              <a:gd name="connsiteX17" fmla="*/ 12306301 w 12306301"/>
              <a:gd name="connsiteY17" fmla="*/ 6858000 h 6858000"/>
              <a:gd name="connsiteX18" fmla="*/ 0 w 12306301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306301" h="6858000">
                <a:moveTo>
                  <a:pt x="1967579" y="6110825"/>
                </a:moveTo>
                <a:lnTo>
                  <a:pt x="1967718" y="6110825"/>
                </a:lnTo>
                <a:lnTo>
                  <a:pt x="1967649" y="6110828"/>
                </a:lnTo>
                <a:close/>
                <a:moveTo>
                  <a:pt x="1967649" y="3484275"/>
                </a:moveTo>
                <a:cubicBezTo>
                  <a:pt x="969106" y="3484275"/>
                  <a:pt x="159626" y="4072248"/>
                  <a:pt x="159626" y="4797551"/>
                </a:cubicBezTo>
                <a:cubicBezTo>
                  <a:pt x="159626" y="5477522"/>
                  <a:pt x="871083" y="6036795"/>
                  <a:pt x="1782789" y="6104047"/>
                </a:cubicBezTo>
                <a:lnTo>
                  <a:pt x="1967579" y="6110825"/>
                </a:lnTo>
                <a:lnTo>
                  <a:pt x="1861360" y="6110825"/>
                </a:lnTo>
                <a:lnTo>
                  <a:pt x="1861360" y="6857998"/>
                </a:lnTo>
                <a:lnTo>
                  <a:pt x="2002676" y="6857998"/>
                </a:lnTo>
                <a:lnTo>
                  <a:pt x="2002676" y="6110825"/>
                </a:lnTo>
                <a:lnTo>
                  <a:pt x="1967718" y="6110825"/>
                </a:lnTo>
                <a:lnTo>
                  <a:pt x="2152508" y="6104047"/>
                </a:lnTo>
                <a:cubicBezTo>
                  <a:pt x="3064214" y="6036795"/>
                  <a:pt x="3775671" y="5477522"/>
                  <a:pt x="3775671" y="4797551"/>
                </a:cubicBezTo>
                <a:cubicBezTo>
                  <a:pt x="3775671" y="4072248"/>
                  <a:pt x="2966191" y="3484275"/>
                  <a:pt x="1967649" y="3484275"/>
                </a:cubicBezTo>
                <a:close/>
                <a:moveTo>
                  <a:pt x="0" y="0"/>
                </a:moveTo>
                <a:lnTo>
                  <a:pt x="12306301" y="0"/>
                </a:lnTo>
                <a:lnTo>
                  <a:pt x="123063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3798" y="287667"/>
            <a:ext cx="4206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Look and say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上箭头 16"/>
          <p:cNvSpPr/>
          <p:nvPr/>
        </p:nvSpPr>
        <p:spPr>
          <a:xfrm rot="17564852">
            <a:off x="3345094" y="5514362"/>
            <a:ext cx="487893" cy="5358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0"/>
          <a:stretch>
            <a:fillRect/>
          </a:stretch>
        </p:blipFill>
        <p:spPr>
          <a:xfrm flipH="1">
            <a:off x="3473437" y="5444933"/>
            <a:ext cx="3610507" cy="14502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414806" y="5842717"/>
            <a:ext cx="2053548" cy="1291982"/>
            <a:chOff x="4693975" y="178678"/>
            <a:chExt cx="3200014" cy="201327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75285" flipH="1">
              <a:off x="4693975" y="178678"/>
              <a:ext cx="3200014" cy="20132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234850" y="503644"/>
              <a:ext cx="2510418" cy="479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Fruit Garden</a:t>
              </a:r>
              <a:endParaRPr lang="en-US" altLang="zh-CN" sz="14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387031" y="4633340"/>
            <a:ext cx="421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apple</a:t>
            </a:r>
            <a:r>
              <a:rPr lang="en-US" altLang="zh-CN" sz="32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endParaRPr lang="en-US" altLang="zh-CN" sz="32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37885" y="5019672"/>
            <a:ext cx="1008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altLang="zh-CN" sz="28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</a:t>
            </a:r>
            <a:endParaRPr lang="en-US" altLang="zh-CN" sz="28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717950" y="4132553"/>
            <a:ext cx="2622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3200" dirty="0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</a:t>
            </a:r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apple</a:t>
            </a:r>
            <a:endParaRPr lang="en-US" altLang="zh-CN" sz="32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6682" y="3596882"/>
            <a:ext cx="2802161" cy="2106058"/>
            <a:chOff x="216682" y="3596882"/>
            <a:chExt cx="2802161" cy="2106058"/>
          </a:xfrm>
        </p:grpSpPr>
        <p:grpSp>
          <p:nvGrpSpPr>
            <p:cNvPr id="14" name="组合 13"/>
            <p:cNvGrpSpPr/>
            <p:nvPr/>
          </p:nvGrpSpPr>
          <p:grpSpPr>
            <a:xfrm>
              <a:off x="216682" y="3611880"/>
              <a:ext cx="2802161" cy="2091060"/>
              <a:chOff x="216682" y="3611880"/>
              <a:chExt cx="2802161" cy="209106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040130" y="3611880"/>
                <a:ext cx="662940" cy="630180"/>
              </a:xfrm>
              <a:prstGeom prst="ellipse">
                <a:avLst/>
              </a:prstGeom>
              <a:solidFill>
                <a:srgbClr val="ACDB01"/>
              </a:solidFill>
              <a:ln>
                <a:solidFill>
                  <a:srgbClr val="ACDB0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16682" y="4034725"/>
                <a:ext cx="993564" cy="1633925"/>
              </a:xfrm>
              <a:prstGeom prst="ellipse">
                <a:avLst/>
              </a:prstGeom>
              <a:solidFill>
                <a:srgbClr val="ACDB01"/>
              </a:solidFill>
              <a:ln>
                <a:solidFill>
                  <a:srgbClr val="ACDB0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66961" y="4242060"/>
                <a:ext cx="869791" cy="756884"/>
              </a:xfrm>
              <a:prstGeom prst="ellipse">
                <a:avLst/>
              </a:prstGeom>
              <a:solidFill>
                <a:srgbClr val="7C9B00"/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431091" y="5026241"/>
                <a:ext cx="587752" cy="676699"/>
              </a:xfrm>
              <a:prstGeom prst="ellipse">
                <a:avLst/>
              </a:prstGeom>
              <a:solidFill>
                <a:srgbClr val="7C9B00"/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1877468" y="3596882"/>
              <a:ext cx="869791" cy="756884"/>
            </a:xfrm>
            <a:prstGeom prst="ellipse">
              <a:avLst/>
            </a:prstGeom>
            <a:solidFill>
              <a:srgbClr val="7C9B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9" name="对角圆角矩形 78"/>
          <p:cNvSpPr/>
          <p:nvPr/>
        </p:nvSpPr>
        <p:spPr>
          <a:xfrm>
            <a:off x="354330" y="1913187"/>
            <a:ext cx="5459585" cy="1238796"/>
          </a:xfrm>
          <a:prstGeom prst="round2DiagRect">
            <a:avLst/>
          </a:prstGeom>
          <a:solidFill>
            <a:srgbClr val="B4D57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/>
          </a:p>
        </p:txBody>
      </p:sp>
      <p:sp>
        <p:nvSpPr>
          <p:cNvPr id="80" name="矩形 79"/>
          <p:cNvSpPr/>
          <p:nvPr/>
        </p:nvSpPr>
        <p:spPr>
          <a:xfrm>
            <a:off x="467125" y="1699267"/>
            <a:ext cx="5584577" cy="15684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-- Are </a:t>
            </a:r>
            <a:r>
              <a:rPr lang="en-US" altLang="zh-CN" sz="32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these </a:t>
            </a:r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apples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--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48792" y="2613766"/>
            <a:ext cx="1603916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Yes</a:t>
            </a:r>
            <a:endParaRPr lang="en-US" altLang="zh-CN" sz="32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697962" y="2579180"/>
            <a:ext cx="5156228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, they’re apple</a:t>
            </a:r>
            <a:r>
              <a:rPr lang="en-US" altLang="zh-CN" sz="32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.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7" grpId="0" animBg="1"/>
      <p:bldP spid="30" grpId="0"/>
      <p:bldP spid="32" grpId="0"/>
      <p:bldP spid="52" grpId="0"/>
      <p:bldP spid="80" grpId="0"/>
      <p:bldP spid="79" grpId="0" animBg="1"/>
      <p:bldP spid="80" grpId="1"/>
      <p:bldP spid="79" grpId="1" animBg="1"/>
      <p:bldP spid="81" grpId="0"/>
      <p:bldP spid="81" grpId="1"/>
      <p:bldP spid="82" grpId="0"/>
      <p:bldP spid="8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6413" y="0"/>
            <a:ext cx="12794864" cy="6857999"/>
            <a:chOff x="-16413" y="0"/>
            <a:chExt cx="12794864" cy="6857999"/>
          </a:xfrm>
        </p:grpSpPr>
        <p:grpSp>
          <p:nvGrpSpPr>
            <p:cNvPr id="25" name="组合 24"/>
            <p:cNvGrpSpPr/>
            <p:nvPr/>
          </p:nvGrpSpPr>
          <p:grpSpPr>
            <a:xfrm>
              <a:off x="-16413" y="0"/>
              <a:ext cx="12794864" cy="6857999"/>
              <a:chOff x="-16413" y="0"/>
              <a:chExt cx="12794864" cy="6857999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-16413" y="0"/>
                <a:ext cx="12208413" cy="6857999"/>
                <a:chOff x="2697480" y="0"/>
                <a:chExt cx="12375541" cy="6857999"/>
              </a:xfrm>
            </p:grpSpPr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333" t="19812" r="8732" b="3395"/>
                <a:stretch>
                  <a:fillRect/>
                </a:stretch>
              </p:blipFill>
              <p:spPr>
                <a:xfrm>
                  <a:off x="2697480" y="0"/>
                  <a:ext cx="12375541" cy="6857999"/>
                </a:xfrm>
                <a:prstGeom prst="rect">
                  <a:avLst/>
                </a:prstGeom>
              </p:spPr>
            </p:pic>
            <p:sp>
              <p:nvSpPr>
                <p:cNvPr id="5" name="矩形 4"/>
                <p:cNvSpPr/>
                <p:nvPr/>
              </p:nvSpPr>
              <p:spPr>
                <a:xfrm>
                  <a:off x="10897644" y="5285984"/>
                  <a:ext cx="1294356" cy="1089764"/>
                </a:xfrm>
                <a:prstGeom prst="rect">
                  <a:avLst/>
                </a:prstGeom>
                <a:solidFill>
                  <a:srgbClr val="92C1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8981437" y="4435514"/>
                <a:ext cx="2545080" cy="2162056"/>
              </a:xfrm>
              <a:prstGeom prst="rect">
                <a:avLst/>
              </a:prstGeom>
              <a:solidFill>
                <a:srgbClr val="ADD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8038285" y="4946477"/>
                <a:ext cx="4047035" cy="882960"/>
              </a:xfrm>
              <a:custGeom>
                <a:avLst/>
                <a:gdLst>
                  <a:gd name="connsiteX0" fmla="*/ 0 w 6061435"/>
                  <a:gd name="connsiteY0" fmla="*/ 0 h 1857080"/>
                  <a:gd name="connsiteX1" fmla="*/ 3195687 w 6061435"/>
                  <a:gd name="connsiteY1" fmla="*/ 688157 h 1857080"/>
                  <a:gd name="connsiteX2" fmla="*/ 6061435 w 6061435"/>
                  <a:gd name="connsiteY2" fmla="*/ 1857080 h 185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1435" h="1857080">
                    <a:moveTo>
                      <a:pt x="0" y="0"/>
                    </a:moveTo>
                    <a:cubicBezTo>
                      <a:pt x="1092724" y="189322"/>
                      <a:pt x="2185448" y="378644"/>
                      <a:pt x="3195687" y="688157"/>
                    </a:cubicBezTo>
                    <a:cubicBezTo>
                      <a:pt x="4205926" y="997670"/>
                      <a:pt x="5780202" y="1539711"/>
                      <a:pt x="6061435" y="1857080"/>
                    </a:cubicBezTo>
                  </a:path>
                </a:pathLst>
              </a:custGeom>
              <a:solidFill>
                <a:srgbClr val="92C101"/>
              </a:solidFill>
              <a:ln>
                <a:solidFill>
                  <a:srgbClr val="92C1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弦形 23"/>
              <p:cNvSpPr/>
              <p:nvPr/>
            </p:nvSpPr>
            <p:spPr>
              <a:xfrm>
                <a:off x="11549668" y="3262359"/>
                <a:ext cx="1228783" cy="1468731"/>
              </a:xfrm>
              <a:prstGeom prst="chord">
                <a:avLst>
                  <a:gd name="adj1" fmla="val 5311555"/>
                  <a:gd name="adj2" fmla="val 16200000"/>
                </a:avLst>
              </a:prstGeom>
              <a:solidFill>
                <a:srgbClr val="92C101"/>
              </a:solidFill>
              <a:ln>
                <a:solidFill>
                  <a:srgbClr val="92C1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6" name="直角三角形 25"/>
            <p:cNvSpPr/>
            <p:nvPr/>
          </p:nvSpPr>
          <p:spPr>
            <a:xfrm>
              <a:off x="8869680" y="5135880"/>
              <a:ext cx="3002280" cy="631144"/>
            </a:xfrm>
            <a:prstGeom prst="rtTriangle">
              <a:avLst/>
            </a:prstGeom>
            <a:solidFill>
              <a:srgbClr val="92C101"/>
            </a:solidFill>
            <a:ln>
              <a:solidFill>
                <a:srgbClr val="92C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869680" y="5691511"/>
              <a:ext cx="2697728" cy="990600"/>
            </a:xfrm>
            <a:prstGeom prst="rect">
              <a:avLst/>
            </a:prstGeom>
            <a:solidFill>
              <a:srgbClr val="92C101"/>
            </a:solidFill>
            <a:ln>
              <a:solidFill>
                <a:srgbClr val="92C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任意多边形 65"/>
          <p:cNvSpPr/>
          <p:nvPr/>
        </p:nvSpPr>
        <p:spPr>
          <a:xfrm>
            <a:off x="-114301" y="1773"/>
            <a:ext cx="12302466" cy="6869874"/>
          </a:xfrm>
          <a:custGeom>
            <a:avLst/>
            <a:gdLst>
              <a:gd name="connsiteX0" fmla="*/ 1966966 w 12302466"/>
              <a:gd name="connsiteY0" fmla="*/ 6121406 h 6869874"/>
              <a:gd name="connsiteX1" fmla="*/ 1967105 w 12302466"/>
              <a:gd name="connsiteY1" fmla="*/ 6121406 h 6869874"/>
              <a:gd name="connsiteX2" fmla="*/ 1967036 w 12302466"/>
              <a:gd name="connsiteY2" fmla="*/ 6121409 h 6869874"/>
              <a:gd name="connsiteX3" fmla="*/ 1967036 w 12302466"/>
              <a:gd name="connsiteY3" fmla="*/ 3490308 h 6869874"/>
              <a:gd name="connsiteX4" fmla="*/ 159576 w 12302466"/>
              <a:gd name="connsiteY4" fmla="*/ 4805858 h 6869874"/>
              <a:gd name="connsiteX5" fmla="*/ 1782233 w 12302466"/>
              <a:gd name="connsiteY5" fmla="*/ 6114616 h 6869874"/>
              <a:gd name="connsiteX6" fmla="*/ 1966966 w 12302466"/>
              <a:gd name="connsiteY6" fmla="*/ 6121406 h 6869874"/>
              <a:gd name="connsiteX7" fmla="*/ 1860780 w 12302466"/>
              <a:gd name="connsiteY7" fmla="*/ 6121406 h 6869874"/>
              <a:gd name="connsiteX8" fmla="*/ 1860780 w 12302466"/>
              <a:gd name="connsiteY8" fmla="*/ 6869872 h 6869874"/>
              <a:gd name="connsiteX9" fmla="*/ 2002052 w 12302466"/>
              <a:gd name="connsiteY9" fmla="*/ 6869872 h 6869874"/>
              <a:gd name="connsiteX10" fmla="*/ 2002052 w 12302466"/>
              <a:gd name="connsiteY10" fmla="*/ 6121406 h 6869874"/>
              <a:gd name="connsiteX11" fmla="*/ 1967105 w 12302466"/>
              <a:gd name="connsiteY11" fmla="*/ 6121406 h 6869874"/>
              <a:gd name="connsiteX12" fmla="*/ 2151837 w 12302466"/>
              <a:gd name="connsiteY12" fmla="*/ 6114616 h 6869874"/>
              <a:gd name="connsiteX13" fmla="*/ 3774495 w 12302466"/>
              <a:gd name="connsiteY13" fmla="*/ 4805858 h 6869874"/>
              <a:gd name="connsiteX14" fmla="*/ 1967036 w 12302466"/>
              <a:gd name="connsiteY14" fmla="*/ 3490308 h 6869874"/>
              <a:gd name="connsiteX15" fmla="*/ 11615880 w 12302466"/>
              <a:gd name="connsiteY15" fmla="*/ 3090150 h 6869874"/>
              <a:gd name="connsiteX16" fmla="*/ 11660409 w 12302466"/>
              <a:gd name="connsiteY16" fmla="*/ 3090150 h 6869874"/>
              <a:gd name="connsiteX17" fmla="*/ 11638139 w 12302466"/>
              <a:gd name="connsiteY17" fmla="*/ 3092395 h 6869874"/>
              <a:gd name="connsiteX18" fmla="*/ 11638140 w 12302466"/>
              <a:gd name="connsiteY18" fmla="*/ 3092394 h 6869874"/>
              <a:gd name="connsiteX19" fmla="*/ 11638140 w 12302466"/>
              <a:gd name="connsiteY19" fmla="*/ 1515604 h 6869874"/>
              <a:gd name="connsiteX20" fmla="*/ 11106494 w 12302466"/>
              <a:gd name="connsiteY20" fmla="*/ 2047250 h 6869874"/>
              <a:gd name="connsiteX21" fmla="*/ 11106494 w 12302466"/>
              <a:gd name="connsiteY21" fmla="*/ 2560748 h 6869874"/>
              <a:gd name="connsiteX22" fmla="*/ 11530995 w 12302466"/>
              <a:gd name="connsiteY22" fmla="*/ 3081593 h 6869874"/>
              <a:gd name="connsiteX23" fmla="*/ 11615880 w 12302466"/>
              <a:gd name="connsiteY23" fmla="*/ 3090150 h 6869874"/>
              <a:gd name="connsiteX24" fmla="*/ 11603083 w 12302466"/>
              <a:gd name="connsiteY24" fmla="*/ 3090150 h 6869874"/>
              <a:gd name="connsiteX25" fmla="*/ 11603083 w 12302466"/>
              <a:gd name="connsiteY25" fmla="*/ 3456048 h 6869874"/>
              <a:gd name="connsiteX26" fmla="*/ 11668322 w 12302466"/>
              <a:gd name="connsiteY26" fmla="*/ 3456048 h 6869874"/>
              <a:gd name="connsiteX27" fmla="*/ 11668322 w 12302466"/>
              <a:gd name="connsiteY27" fmla="*/ 3090150 h 6869874"/>
              <a:gd name="connsiteX28" fmla="*/ 11660409 w 12302466"/>
              <a:gd name="connsiteY28" fmla="*/ 3090150 h 6869874"/>
              <a:gd name="connsiteX29" fmla="*/ 11745284 w 12302466"/>
              <a:gd name="connsiteY29" fmla="*/ 3081594 h 6869874"/>
              <a:gd name="connsiteX30" fmla="*/ 12169785 w 12302466"/>
              <a:gd name="connsiteY30" fmla="*/ 2560749 h 6869874"/>
              <a:gd name="connsiteX31" fmla="*/ 12169786 w 12302466"/>
              <a:gd name="connsiteY31" fmla="*/ 2047250 h 6869874"/>
              <a:gd name="connsiteX32" fmla="*/ 11638140 w 12302466"/>
              <a:gd name="connsiteY32" fmla="*/ 1515604 h 6869874"/>
              <a:gd name="connsiteX33" fmla="*/ 0 w 12302466"/>
              <a:gd name="connsiteY33" fmla="*/ 0 h 6869874"/>
              <a:gd name="connsiteX34" fmla="*/ 12302466 w 12302466"/>
              <a:gd name="connsiteY34" fmla="*/ 0 h 6869874"/>
              <a:gd name="connsiteX35" fmla="*/ 12302466 w 12302466"/>
              <a:gd name="connsiteY35" fmla="*/ 6869874 h 6869874"/>
              <a:gd name="connsiteX36" fmla="*/ 0 w 12302466"/>
              <a:gd name="connsiteY36" fmla="*/ 6869874 h 686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02466" h="6869874">
                <a:moveTo>
                  <a:pt x="1966966" y="6121406"/>
                </a:moveTo>
                <a:lnTo>
                  <a:pt x="1967105" y="6121406"/>
                </a:lnTo>
                <a:lnTo>
                  <a:pt x="1967036" y="6121409"/>
                </a:lnTo>
                <a:close/>
                <a:moveTo>
                  <a:pt x="1967036" y="3490308"/>
                </a:moveTo>
                <a:cubicBezTo>
                  <a:pt x="968804" y="3490308"/>
                  <a:pt x="159576" y="4079299"/>
                  <a:pt x="159576" y="4805858"/>
                </a:cubicBezTo>
                <a:cubicBezTo>
                  <a:pt x="159576" y="5487006"/>
                  <a:pt x="870812" y="6047247"/>
                  <a:pt x="1782233" y="6114616"/>
                </a:cubicBezTo>
                <a:lnTo>
                  <a:pt x="1966966" y="6121406"/>
                </a:lnTo>
                <a:lnTo>
                  <a:pt x="1860780" y="6121406"/>
                </a:lnTo>
                <a:lnTo>
                  <a:pt x="1860780" y="6869872"/>
                </a:lnTo>
                <a:lnTo>
                  <a:pt x="2002052" y="6869872"/>
                </a:lnTo>
                <a:lnTo>
                  <a:pt x="2002052" y="6121406"/>
                </a:lnTo>
                <a:lnTo>
                  <a:pt x="1967105" y="6121406"/>
                </a:lnTo>
                <a:lnTo>
                  <a:pt x="2151837" y="6114616"/>
                </a:lnTo>
                <a:cubicBezTo>
                  <a:pt x="3063259" y="6047247"/>
                  <a:pt x="3774495" y="5487006"/>
                  <a:pt x="3774495" y="4805858"/>
                </a:cubicBezTo>
                <a:cubicBezTo>
                  <a:pt x="3774495" y="4079299"/>
                  <a:pt x="2965267" y="3490308"/>
                  <a:pt x="1967036" y="3490308"/>
                </a:cubicBezTo>
                <a:close/>
                <a:moveTo>
                  <a:pt x="11615880" y="3090150"/>
                </a:moveTo>
                <a:lnTo>
                  <a:pt x="11660409" y="3090150"/>
                </a:lnTo>
                <a:lnTo>
                  <a:pt x="11638139" y="3092395"/>
                </a:lnTo>
                <a:lnTo>
                  <a:pt x="11638140" y="3092394"/>
                </a:lnTo>
                <a:close/>
                <a:moveTo>
                  <a:pt x="11638140" y="1515604"/>
                </a:moveTo>
                <a:cubicBezTo>
                  <a:pt x="11344520" y="1515604"/>
                  <a:pt x="11106494" y="1753630"/>
                  <a:pt x="11106494" y="2047250"/>
                </a:cubicBezTo>
                <a:lnTo>
                  <a:pt x="11106494" y="2560748"/>
                </a:lnTo>
                <a:cubicBezTo>
                  <a:pt x="11106494" y="2817666"/>
                  <a:pt x="11288733" y="3032019"/>
                  <a:pt x="11530995" y="3081593"/>
                </a:cubicBezTo>
                <a:lnTo>
                  <a:pt x="11615880" y="3090150"/>
                </a:lnTo>
                <a:lnTo>
                  <a:pt x="11603083" y="3090150"/>
                </a:lnTo>
                <a:lnTo>
                  <a:pt x="11603083" y="3456048"/>
                </a:lnTo>
                <a:lnTo>
                  <a:pt x="11668322" y="3456048"/>
                </a:lnTo>
                <a:lnTo>
                  <a:pt x="11668322" y="3090150"/>
                </a:lnTo>
                <a:lnTo>
                  <a:pt x="11660409" y="3090150"/>
                </a:lnTo>
                <a:lnTo>
                  <a:pt x="11745284" y="3081594"/>
                </a:lnTo>
                <a:cubicBezTo>
                  <a:pt x="11987546" y="3032020"/>
                  <a:pt x="12169785" y="2817666"/>
                  <a:pt x="12169785" y="2560749"/>
                </a:cubicBezTo>
                <a:cubicBezTo>
                  <a:pt x="12169785" y="2389583"/>
                  <a:pt x="12169786" y="2218416"/>
                  <a:pt x="12169786" y="2047250"/>
                </a:cubicBezTo>
                <a:cubicBezTo>
                  <a:pt x="12169786" y="1753630"/>
                  <a:pt x="11931760" y="1515604"/>
                  <a:pt x="11638140" y="1515604"/>
                </a:cubicBezTo>
                <a:close/>
                <a:moveTo>
                  <a:pt x="0" y="0"/>
                </a:moveTo>
                <a:lnTo>
                  <a:pt x="12302466" y="0"/>
                </a:lnTo>
                <a:lnTo>
                  <a:pt x="12302466" y="6869874"/>
                </a:lnTo>
                <a:lnTo>
                  <a:pt x="0" y="6869874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3798" y="287667"/>
            <a:ext cx="4206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Look and say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0"/>
          <a:stretch>
            <a:fillRect/>
          </a:stretch>
        </p:blipFill>
        <p:spPr>
          <a:xfrm flipH="1">
            <a:off x="3473437" y="5444933"/>
            <a:ext cx="3610507" cy="14502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416121" y="5838292"/>
            <a:ext cx="2053548" cy="1291982"/>
            <a:chOff x="4693975" y="178678"/>
            <a:chExt cx="3200014" cy="201327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75285" flipH="1">
              <a:off x="4693975" y="178678"/>
              <a:ext cx="3200014" cy="20132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234850" y="503644"/>
              <a:ext cx="2510418" cy="479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Fruit Garden</a:t>
              </a:r>
              <a:endParaRPr lang="en-US" altLang="zh-CN" sz="14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35" name="上箭头 34"/>
          <p:cNvSpPr/>
          <p:nvPr/>
        </p:nvSpPr>
        <p:spPr>
          <a:xfrm rot="3826510">
            <a:off x="7710927" y="985438"/>
            <a:ext cx="346839" cy="6344323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对角圆角矩形 35"/>
          <p:cNvSpPr/>
          <p:nvPr/>
        </p:nvSpPr>
        <p:spPr>
          <a:xfrm>
            <a:off x="5568659" y="776329"/>
            <a:ext cx="5919807" cy="1452027"/>
          </a:xfrm>
          <a:prstGeom prst="round2DiagRect">
            <a:avLst/>
          </a:prstGeom>
          <a:solidFill>
            <a:srgbClr val="B4D571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5680075" y="815975"/>
            <a:ext cx="6929120" cy="822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-- </a:t>
            </a:r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Are _______ apples too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29462" y="995739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those 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5680149" y="1529185"/>
            <a:ext cx="16425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-- </a:t>
            </a:r>
            <a:endParaRPr lang="en-US" altLang="zh-CN" sz="32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124897" y="1564111"/>
            <a:ext cx="56474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No. They’re pear</a:t>
            </a:r>
            <a:r>
              <a:rPr lang="en-US" altLang="zh-CN" sz="32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rPr>
              <a:t>.</a:t>
            </a:r>
            <a:endParaRPr lang="en-US" altLang="zh-CN" sz="32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723786" y="1963188"/>
            <a:ext cx="1008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altLang="zh-CN" sz="32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</a:t>
            </a:r>
            <a:endParaRPr lang="en-US" altLang="zh-CN" sz="32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上箭头 66"/>
          <p:cNvSpPr/>
          <p:nvPr/>
        </p:nvSpPr>
        <p:spPr>
          <a:xfrm rot="17564852">
            <a:off x="3345094" y="5514362"/>
            <a:ext cx="487893" cy="53580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54330" y="1699267"/>
            <a:ext cx="6499860" cy="1568450"/>
            <a:chOff x="354527" y="1419325"/>
            <a:chExt cx="6499663" cy="1856830"/>
          </a:xfrm>
        </p:grpSpPr>
        <p:sp>
          <p:nvSpPr>
            <p:cNvPr id="79" name="对角圆角矩形 78"/>
            <p:cNvSpPr/>
            <p:nvPr/>
          </p:nvSpPr>
          <p:spPr>
            <a:xfrm>
              <a:off x="354527" y="1672577"/>
              <a:ext cx="5459420" cy="1466565"/>
            </a:xfrm>
            <a:prstGeom prst="round2DiagRect">
              <a:avLst/>
            </a:prstGeom>
            <a:solidFill>
              <a:srgbClr val="B4D571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矩形 79"/>
            <p:cNvSpPr/>
            <p:nvPr/>
          </p:nvSpPr>
          <p:spPr>
            <a:xfrm>
              <a:off x="467319" y="1419325"/>
              <a:ext cx="5584408" cy="1856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-- Are </a:t>
              </a:r>
              <a:r>
                <a:rPr lang="en-US" altLang="zh-CN" sz="3200" dirty="0" smtClean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these </a:t>
              </a:r>
              <a:r>
                <a:rPr lang="en-US" altLang="zh-CN" sz="32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apples</a:t>
              </a:r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?</a:t>
              </a:r>
              <a:endPara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--</a:t>
              </a:r>
              <a:endPara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848974" y="2501966"/>
              <a:ext cx="1603867" cy="690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Yes</a:t>
              </a:r>
              <a:endParaRPr lang="en-US" altLang="zh-CN" sz="3200" dirty="0" smtClean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698118" y="2461022"/>
              <a:ext cx="5156072" cy="690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, they’re apple</a:t>
              </a:r>
              <a:r>
                <a:rPr lang="en-US" altLang="zh-CN" sz="3200" dirty="0" smtClean="0">
                  <a:solidFill>
                    <a:srgbClr val="FF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s</a:t>
              </a:r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.</a:t>
              </a:r>
              <a:endPara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9" name="story08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94698" y="540675"/>
            <a:ext cx="406400" cy="406400"/>
          </a:xfrm>
          <a:prstGeom prst="rect">
            <a:avLst/>
          </a:prstGeom>
        </p:spPr>
      </p:pic>
      <p:pic>
        <p:nvPicPr>
          <p:cNvPr id="50" name="story0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94698" y="1245386"/>
            <a:ext cx="406400" cy="4064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48324" y="225425"/>
            <a:ext cx="5789502" cy="727075"/>
            <a:chOff x="8323172" y="362059"/>
            <a:chExt cx="2726843" cy="1125623"/>
          </a:xfrm>
        </p:grpSpPr>
        <p:sp>
          <p:nvSpPr>
            <p:cNvPr id="18" name="圆角矩形 17"/>
            <p:cNvSpPr/>
            <p:nvPr/>
          </p:nvSpPr>
          <p:spPr>
            <a:xfrm>
              <a:off x="8323177" y="362059"/>
              <a:ext cx="2726838" cy="112562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323172" y="458294"/>
              <a:ext cx="2653475" cy="903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仔细听，你能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标出升降调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吗？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9" name="story08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5318" y="1894495"/>
            <a:ext cx="406400" cy="406400"/>
          </a:xfrm>
          <a:prstGeom prst="rect">
            <a:avLst/>
          </a:prstGeom>
        </p:spPr>
      </p:pic>
      <p:pic>
        <p:nvPicPr>
          <p:cNvPr id="20" name="story0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5318" y="2599206"/>
            <a:ext cx="406400" cy="406400"/>
          </a:xfrm>
          <a:prstGeom prst="rect">
            <a:avLst/>
          </a:prstGeom>
        </p:spPr>
      </p:pic>
      <p:pic>
        <p:nvPicPr>
          <p:cNvPr id="41" name="story1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2900" y="314364"/>
            <a:ext cx="406400" cy="406400"/>
          </a:xfrm>
          <a:prstGeom prst="rect">
            <a:avLst/>
          </a:prstGeom>
        </p:spPr>
      </p:pic>
      <p:pic>
        <p:nvPicPr>
          <p:cNvPr id="43" name="story11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72900" y="1055729"/>
            <a:ext cx="406400" cy="406400"/>
          </a:xfrm>
          <a:prstGeom prst="rect">
            <a:avLst/>
          </a:prstGeom>
        </p:spPr>
      </p:pic>
      <p:pic>
        <p:nvPicPr>
          <p:cNvPr id="10" name="story1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62105" y="1750734"/>
            <a:ext cx="406400" cy="406400"/>
          </a:xfrm>
          <a:prstGeom prst="rect">
            <a:avLst/>
          </a:prstGeom>
        </p:spPr>
      </p:pic>
      <p:pic>
        <p:nvPicPr>
          <p:cNvPr id="17" name="story11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62105" y="2492099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69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08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69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10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854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29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8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29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5" grpId="0" animBg="1"/>
      <p:bldP spid="36" grpId="0" bldLvl="0" animBg="1"/>
      <p:bldP spid="37" grpId="0"/>
      <p:bldP spid="16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>
          <a:xfrm>
            <a:off x="-695325" y="285750"/>
            <a:ext cx="16208375" cy="7599045"/>
          </a:xfrm>
          <a:custGeom>
            <a:avLst/>
            <a:gdLst>
              <a:gd name="connsiteX0" fmla="*/ 376751 w 7143587"/>
              <a:gd name="connsiteY0" fmla="*/ 713493 h 6621237"/>
              <a:gd name="connsiteX1" fmla="*/ 3794321 w 7143587"/>
              <a:gd name="connsiteY1" fmla="*/ 27693 h 6621237"/>
              <a:gd name="connsiteX2" fmla="*/ 6811841 w 7143587"/>
              <a:gd name="connsiteY2" fmla="*/ 404883 h 6621237"/>
              <a:gd name="connsiteX3" fmla="*/ 6914711 w 7143587"/>
              <a:gd name="connsiteY3" fmla="*/ 2770893 h 6621237"/>
              <a:gd name="connsiteX4" fmla="*/ 5463101 w 7143587"/>
              <a:gd name="connsiteY4" fmla="*/ 6051303 h 6621237"/>
              <a:gd name="connsiteX5" fmla="*/ 3211391 w 7143587"/>
              <a:gd name="connsiteY5" fmla="*/ 6565653 h 6621237"/>
              <a:gd name="connsiteX6" fmla="*/ 502481 w 7143587"/>
              <a:gd name="connsiteY6" fmla="*/ 6177033 h 6621237"/>
              <a:gd name="connsiteX7" fmla="*/ 102431 w 7143587"/>
              <a:gd name="connsiteY7" fmla="*/ 2759463 h 6621237"/>
              <a:gd name="connsiteX8" fmla="*/ 376751 w 7143587"/>
              <a:gd name="connsiteY8" fmla="*/ 713493 h 662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3587" h="6621237">
                <a:moveTo>
                  <a:pt x="376751" y="713493"/>
                </a:moveTo>
                <a:cubicBezTo>
                  <a:pt x="992066" y="258198"/>
                  <a:pt x="2721806" y="79128"/>
                  <a:pt x="3794321" y="27693"/>
                </a:cubicBezTo>
                <a:cubicBezTo>
                  <a:pt x="4866836" y="-23742"/>
                  <a:pt x="6291776" y="-52317"/>
                  <a:pt x="6811841" y="404883"/>
                </a:cubicBezTo>
                <a:cubicBezTo>
                  <a:pt x="7331906" y="862083"/>
                  <a:pt x="7139501" y="1829823"/>
                  <a:pt x="6914711" y="2770893"/>
                </a:cubicBezTo>
                <a:cubicBezTo>
                  <a:pt x="6689921" y="3711963"/>
                  <a:pt x="6080321" y="5418843"/>
                  <a:pt x="5463101" y="6051303"/>
                </a:cubicBezTo>
                <a:cubicBezTo>
                  <a:pt x="4845881" y="6683763"/>
                  <a:pt x="4038161" y="6544698"/>
                  <a:pt x="3211391" y="6565653"/>
                </a:cubicBezTo>
                <a:cubicBezTo>
                  <a:pt x="2384621" y="6586608"/>
                  <a:pt x="1020641" y="6811398"/>
                  <a:pt x="502481" y="6177033"/>
                </a:cubicBezTo>
                <a:cubicBezTo>
                  <a:pt x="-15679" y="5542668"/>
                  <a:pt x="125291" y="3662433"/>
                  <a:pt x="102431" y="2759463"/>
                </a:cubicBezTo>
                <a:cubicBezTo>
                  <a:pt x="79571" y="1856493"/>
                  <a:pt x="-238564" y="1168788"/>
                  <a:pt x="376751" y="713493"/>
                </a:cubicBezTo>
                <a:close/>
              </a:path>
            </a:pathLst>
          </a:custGeom>
          <a:solidFill>
            <a:srgbClr val="A9C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3798" y="116217"/>
            <a:ext cx="4004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Make up a chant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 rot="272400">
            <a:off x="10791825" y="806450"/>
            <a:ext cx="1390015" cy="631190"/>
            <a:chOff x="6741036" y="3868955"/>
            <a:chExt cx="1132369" cy="65631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6741036" y="3868955"/>
              <a:ext cx="749313" cy="49200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7124092" y="4033260"/>
              <a:ext cx="749313" cy="4920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10102215" y="1449705"/>
            <a:ext cx="1632585" cy="534670"/>
            <a:chOff x="6213896" y="2818732"/>
            <a:chExt cx="1748555" cy="7908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3449" y="2818732"/>
              <a:ext cx="630679" cy="63194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3896" y="2880395"/>
              <a:ext cx="630678" cy="63194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1773" y="2977625"/>
              <a:ext cx="630678" cy="631940"/>
            </a:xfrm>
            <a:prstGeom prst="rect">
              <a:avLst/>
            </a:prstGeom>
          </p:spPr>
        </p:pic>
      </p:grpSp>
      <p:pic>
        <p:nvPicPr>
          <p:cNvPr id="39" name="chant节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4301" y="-769681"/>
            <a:ext cx="406400" cy="4064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784" y="1269800"/>
            <a:ext cx="517131" cy="51713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206" y="5594657"/>
            <a:ext cx="369434" cy="369434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10621010" y="4612640"/>
            <a:ext cx="1863090" cy="991235"/>
            <a:chOff x="9921501" y="812066"/>
            <a:chExt cx="2316844" cy="1249926"/>
          </a:xfrm>
        </p:grpSpPr>
        <p:grpSp>
          <p:nvGrpSpPr>
            <p:cNvPr id="83" name="组合 82"/>
            <p:cNvGrpSpPr/>
            <p:nvPr/>
          </p:nvGrpSpPr>
          <p:grpSpPr>
            <a:xfrm>
              <a:off x="9921501" y="812066"/>
              <a:ext cx="1768183" cy="1249926"/>
              <a:chOff x="2287447" y="3824155"/>
              <a:chExt cx="1836217" cy="1175698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4307" y="3824155"/>
                <a:ext cx="1119357" cy="1150590"/>
              </a:xfrm>
              <a:prstGeom prst="rect">
                <a:avLst/>
              </a:prstGeom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7447" y="4039457"/>
                <a:ext cx="934327" cy="960396"/>
              </a:xfrm>
              <a:prstGeom prst="rect">
                <a:avLst/>
              </a:prstGeom>
            </p:spPr>
          </p:pic>
        </p:grp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2409" y="1137662"/>
              <a:ext cx="795936" cy="903265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1658848" y="3750087"/>
            <a:ext cx="3777865" cy="2956341"/>
            <a:chOff x="8329609" y="-1050363"/>
            <a:chExt cx="7904505" cy="5600233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883032" y="-801214"/>
              <a:ext cx="5351082" cy="5351084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329609" y="-1050363"/>
              <a:ext cx="5522083" cy="5522085"/>
            </a:xfrm>
            <a:prstGeom prst="rect">
              <a:avLst/>
            </a:prstGeom>
          </p:spPr>
        </p:pic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257" y="1123546"/>
            <a:ext cx="368227" cy="368227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442" y="928142"/>
            <a:ext cx="368227" cy="368227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761" y="6483895"/>
            <a:ext cx="517131" cy="5171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603070" y="4236827"/>
            <a:ext cx="4718787" cy="2631894"/>
            <a:chOff x="4609450" y="-58580"/>
            <a:chExt cx="3877254" cy="209852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-6754"/>
            <a:stretch>
              <a:fillRect/>
            </a:stretch>
          </p:blipFill>
          <p:spPr>
            <a:xfrm rot="20340397" flipH="1">
              <a:off x="4609450" y="-58580"/>
              <a:ext cx="3533702" cy="209852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231161" y="329321"/>
              <a:ext cx="3255543" cy="46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Fruit Garden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724155" y="623488"/>
            <a:ext cx="4616023" cy="2588020"/>
            <a:chOff x="4319751" y="46815"/>
            <a:chExt cx="3811942" cy="21372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40397" flipH="1">
              <a:off x="4319751" y="46815"/>
              <a:ext cx="3600418" cy="213720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876150" y="419382"/>
              <a:ext cx="3255543" cy="48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261486" y="2394951"/>
            <a:ext cx="2357681" cy="1468059"/>
            <a:chOff x="6728849" y="4834114"/>
            <a:chExt cx="1318874" cy="8639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728849" y="4834114"/>
              <a:ext cx="866739" cy="79770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80984" y="4900333"/>
              <a:ext cx="866739" cy="79770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693349" y="672007"/>
            <a:ext cx="7285926" cy="2723075"/>
            <a:chOff x="106137" y="932174"/>
            <a:chExt cx="7285926" cy="2723075"/>
          </a:xfrm>
        </p:grpSpPr>
        <p:grpSp>
          <p:nvGrpSpPr>
            <p:cNvPr id="2" name="组合 1"/>
            <p:cNvGrpSpPr/>
            <p:nvPr/>
          </p:nvGrpSpPr>
          <p:grpSpPr>
            <a:xfrm>
              <a:off x="106137" y="932174"/>
              <a:ext cx="7285926" cy="2723075"/>
              <a:chOff x="3655425" y="1082868"/>
              <a:chExt cx="7285926" cy="272307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3655425" y="1129418"/>
                <a:ext cx="7285926" cy="2676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These, these, are these cows?</a:t>
                </a:r>
                <a:endParaRPr lang="en-US" altLang="zh-CN" sz="2800" b="1" dirty="0" smtClean="0">
                  <a:latin typeface="Arial Black" panose="020B0A04020102020204" pitchFamily="34" charset="0"/>
                  <a:ea typeface="+mj-ea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No, no, </a:t>
                </a: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they’re </a:t>
                </a: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not.</a:t>
                </a:r>
                <a:endParaRPr lang="en-US" altLang="zh-CN" sz="2800" b="1" dirty="0" smtClean="0">
                  <a:latin typeface="Arial Black" panose="020B0A04020102020204" pitchFamily="34" charset="0"/>
                  <a:ea typeface="+mj-ea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What are these? They’re pigs.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Yeah, yeah, pigs are growing.</a:t>
                </a:r>
                <a:endParaRPr lang="en-US" altLang="zh-CN" sz="2800" b="1" dirty="0" smtClean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</p:txBody>
          </p:sp>
          <p:sp>
            <p:nvSpPr>
              <p:cNvPr id="36" name="下弧形箭头 35"/>
              <p:cNvSpPr/>
              <p:nvPr/>
            </p:nvSpPr>
            <p:spPr>
              <a:xfrm rot="20480531">
                <a:off x="4402093" y="1097407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上弧形箭头 36"/>
              <p:cNvSpPr/>
              <p:nvPr/>
            </p:nvSpPr>
            <p:spPr>
              <a:xfrm rot="1447044">
                <a:off x="5329164" y="108286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上弧形箭头 45"/>
              <p:cNvSpPr/>
              <p:nvPr/>
            </p:nvSpPr>
            <p:spPr>
              <a:xfrm rot="1447044">
                <a:off x="4738029" y="1774986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上弧形箭头 46"/>
              <p:cNvSpPr/>
              <p:nvPr/>
            </p:nvSpPr>
            <p:spPr>
              <a:xfrm rot="1447044">
                <a:off x="6851514" y="182005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下弧形箭头 40"/>
              <p:cNvSpPr/>
              <p:nvPr/>
            </p:nvSpPr>
            <p:spPr>
              <a:xfrm rot="20480531">
                <a:off x="4402094" y="3045760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下弧形箭头 52"/>
              <p:cNvSpPr/>
              <p:nvPr/>
            </p:nvSpPr>
            <p:spPr>
              <a:xfrm rot="20480531">
                <a:off x="8463402" y="1123478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上弧形箭头 54"/>
              <p:cNvSpPr/>
              <p:nvPr/>
            </p:nvSpPr>
            <p:spPr>
              <a:xfrm rot="1447044">
                <a:off x="6042543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上弧形箭头 55"/>
              <p:cNvSpPr/>
              <p:nvPr/>
            </p:nvSpPr>
            <p:spPr>
              <a:xfrm rot="1447044">
                <a:off x="8470192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上弧形箭头 56"/>
              <p:cNvSpPr/>
              <p:nvPr/>
            </p:nvSpPr>
            <p:spPr>
              <a:xfrm rot="1447044">
                <a:off x="5322851" y="302555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上弧形箭头 57"/>
              <p:cNvSpPr/>
              <p:nvPr/>
            </p:nvSpPr>
            <p:spPr>
              <a:xfrm rot="1447044">
                <a:off x="8435902" y="3041365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下弧形箭头 83"/>
            <p:cNvSpPr/>
            <p:nvPr/>
          </p:nvSpPr>
          <p:spPr>
            <a:xfrm rot="20480531">
              <a:off x="538244" y="1616793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38296" y="4044610"/>
            <a:ext cx="8422640" cy="2676525"/>
            <a:chOff x="6407723" y="1979987"/>
            <a:chExt cx="8422640" cy="2676525"/>
          </a:xfrm>
        </p:grpSpPr>
        <p:grpSp>
          <p:nvGrpSpPr>
            <p:cNvPr id="59" name="组合 58"/>
            <p:cNvGrpSpPr/>
            <p:nvPr/>
          </p:nvGrpSpPr>
          <p:grpSpPr>
            <a:xfrm>
              <a:off x="6407723" y="1979987"/>
              <a:ext cx="8422640" cy="2676525"/>
              <a:chOff x="3755755" y="1051753"/>
              <a:chExt cx="8422640" cy="2676525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3755755" y="1051753"/>
                <a:ext cx="8422640" cy="2676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ea typeface="+mj-ea"/>
                    <a:cs typeface="Arial Black" panose="020B0A04020102020204" pitchFamily="34" charset="0"/>
                  </a:rPr>
                  <a:t>Those, those, are those apples?</a:t>
                </a:r>
                <a:endParaRPr lang="en-US" altLang="zh-CN" sz="2800" b="1" dirty="0" smtClean="0">
                  <a:latin typeface="Arial Black" panose="020B0A04020102020204" pitchFamily="34" charset="0"/>
                  <a:ea typeface="+mj-ea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No, no, </a:t>
                </a: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they’re </a:t>
                </a: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not.</a:t>
                </a:r>
                <a:endParaRPr lang="en-US" altLang="zh-CN" sz="2800" b="1" dirty="0" smtClean="0">
                  <a:latin typeface="Arial Black" panose="020B0A04020102020204" pitchFamily="34" charset="0"/>
                  <a:ea typeface="+mj-ea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What are those? They’re pears.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Arial Black" panose="020B0A04020102020204" pitchFamily="34" charset="0"/>
                    <a:cs typeface="Arial Black" panose="020B0A04020102020204" pitchFamily="34" charset="0"/>
                  </a:rPr>
                  <a:t>Yeah, yeah, pears are growing.</a:t>
                </a:r>
                <a:endParaRPr lang="en-US" altLang="zh-CN" sz="2800" b="1" dirty="0" smtClean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</p:txBody>
          </p:sp>
          <p:sp>
            <p:nvSpPr>
              <p:cNvPr id="61" name="下弧形箭头 60"/>
              <p:cNvSpPr/>
              <p:nvPr/>
            </p:nvSpPr>
            <p:spPr>
              <a:xfrm rot="20480531">
                <a:off x="4402093" y="1097407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上弧形箭头 61"/>
              <p:cNvSpPr/>
              <p:nvPr/>
            </p:nvSpPr>
            <p:spPr>
              <a:xfrm rot="1447044">
                <a:off x="5532364" y="108286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上弧形箭头 62"/>
              <p:cNvSpPr/>
              <p:nvPr/>
            </p:nvSpPr>
            <p:spPr>
              <a:xfrm rot="1447044">
                <a:off x="4738029" y="1774986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上弧形箭头 63"/>
              <p:cNvSpPr/>
              <p:nvPr/>
            </p:nvSpPr>
            <p:spPr>
              <a:xfrm rot="1447044">
                <a:off x="6851514" y="182005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下弧形箭头 64"/>
              <p:cNvSpPr/>
              <p:nvPr/>
            </p:nvSpPr>
            <p:spPr>
              <a:xfrm rot="20480531">
                <a:off x="4402094" y="3045760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下弧形箭头 65"/>
              <p:cNvSpPr/>
              <p:nvPr/>
            </p:nvSpPr>
            <p:spPr>
              <a:xfrm rot="20480531">
                <a:off x="8950447" y="1157133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上弧形箭头 67"/>
              <p:cNvSpPr/>
              <p:nvPr/>
            </p:nvSpPr>
            <p:spPr>
              <a:xfrm rot="1447044">
                <a:off x="6042543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上弧形箭头 68"/>
              <p:cNvSpPr/>
              <p:nvPr/>
            </p:nvSpPr>
            <p:spPr>
              <a:xfrm rot="1447044">
                <a:off x="8929932" y="236937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上弧形箭头 69"/>
              <p:cNvSpPr/>
              <p:nvPr/>
            </p:nvSpPr>
            <p:spPr>
              <a:xfrm rot="1447044">
                <a:off x="5322851" y="302555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上弧形箭头 70"/>
              <p:cNvSpPr/>
              <p:nvPr/>
            </p:nvSpPr>
            <p:spPr>
              <a:xfrm rot="1447044">
                <a:off x="8708952" y="3042000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7" name="下弧形箭头 66"/>
            <p:cNvSpPr/>
            <p:nvPr/>
          </p:nvSpPr>
          <p:spPr>
            <a:xfrm rot="20480531">
              <a:off x="6850842" y="2696959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992" y="1312952"/>
            <a:ext cx="368227" cy="36822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49250" y="1667510"/>
            <a:ext cx="2257425" cy="901700"/>
            <a:chOff x="6722840" y="1680848"/>
            <a:chExt cx="1572323" cy="795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7712">
              <a:off x="6722840" y="1906558"/>
              <a:ext cx="454728" cy="56996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7712">
              <a:off x="7452559" y="1906558"/>
              <a:ext cx="454728" cy="569961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7712">
              <a:off x="7840435" y="1680848"/>
              <a:ext cx="454728" cy="56996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>
          <a:xfrm>
            <a:off x="-695325" y="285750"/>
            <a:ext cx="16208375" cy="7599045"/>
          </a:xfrm>
          <a:custGeom>
            <a:avLst/>
            <a:gdLst>
              <a:gd name="connsiteX0" fmla="*/ 376751 w 7143587"/>
              <a:gd name="connsiteY0" fmla="*/ 713493 h 6621237"/>
              <a:gd name="connsiteX1" fmla="*/ 3794321 w 7143587"/>
              <a:gd name="connsiteY1" fmla="*/ 27693 h 6621237"/>
              <a:gd name="connsiteX2" fmla="*/ 6811841 w 7143587"/>
              <a:gd name="connsiteY2" fmla="*/ 404883 h 6621237"/>
              <a:gd name="connsiteX3" fmla="*/ 6914711 w 7143587"/>
              <a:gd name="connsiteY3" fmla="*/ 2770893 h 6621237"/>
              <a:gd name="connsiteX4" fmla="*/ 5463101 w 7143587"/>
              <a:gd name="connsiteY4" fmla="*/ 6051303 h 6621237"/>
              <a:gd name="connsiteX5" fmla="*/ 3211391 w 7143587"/>
              <a:gd name="connsiteY5" fmla="*/ 6565653 h 6621237"/>
              <a:gd name="connsiteX6" fmla="*/ 502481 w 7143587"/>
              <a:gd name="connsiteY6" fmla="*/ 6177033 h 6621237"/>
              <a:gd name="connsiteX7" fmla="*/ 102431 w 7143587"/>
              <a:gd name="connsiteY7" fmla="*/ 2759463 h 6621237"/>
              <a:gd name="connsiteX8" fmla="*/ 376751 w 7143587"/>
              <a:gd name="connsiteY8" fmla="*/ 713493 h 662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3587" h="6621237">
                <a:moveTo>
                  <a:pt x="376751" y="713493"/>
                </a:moveTo>
                <a:cubicBezTo>
                  <a:pt x="992066" y="258198"/>
                  <a:pt x="2721806" y="79128"/>
                  <a:pt x="3794321" y="27693"/>
                </a:cubicBezTo>
                <a:cubicBezTo>
                  <a:pt x="4866836" y="-23742"/>
                  <a:pt x="6291776" y="-52317"/>
                  <a:pt x="6811841" y="404883"/>
                </a:cubicBezTo>
                <a:cubicBezTo>
                  <a:pt x="7331906" y="862083"/>
                  <a:pt x="7139501" y="1829823"/>
                  <a:pt x="6914711" y="2770893"/>
                </a:cubicBezTo>
                <a:cubicBezTo>
                  <a:pt x="6689921" y="3711963"/>
                  <a:pt x="6080321" y="5418843"/>
                  <a:pt x="5463101" y="6051303"/>
                </a:cubicBezTo>
                <a:cubicBezTo>
                  <a:pt x="4845881" y="6683763"/>
                  <a:pt x="4038161" y="6544698"/>
                  <a:pt x="3211391" y="6565653"/>
                </a:cubicBezTo>
                <a:cubicBezTo>
                  <a:pt x="2384621" y="6586608"/>
                  <a:pt x="1020641" y="6811398"/>
                  <a:pt x="502481" y="6177033"/>
                </a:cubicBezTo>
                <a:cubicBezTo>
                  <a:pt x="-15679" y="5542668"/>
                  <a:pt x="125291" y="3662433"/>
                  <a:pt x="102431" y="2759463"/>
                </a:cubicBezTo>
                <a:cubicBezTo>
                  <a:pt x="79571" y="1856493"/>
                  <a:pt x="-238564" y="1168788"/>
                  <a:pt x="376751" y="713493"/>
                </a:cubicBezTo>
                <a:close/>
              </a:path>
            </a:pathLst>
          </a:custGeom>
          <a:solidFill>
            <a:srgbClr val="A9C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3798" y="116217"/>
            <a:ext cx="4004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Make up a chant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 rot="272400">
            <a:off x="10791825" y="806450"/>
            <a:ext cx="1390015" cy="631190"/>
            <a:chOff x="6741036" y="3868955"/>
            <a:chExt cx="1132369" cy="65631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6741036" y="3868955"/>
              <a:ext cx="749313" cy="49200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7124092" y="4033260"/>
              <a:ext cx="749313" cy="49200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10102215" y="1449705"/>
            <a:ext cx="1632585" cy="534670"/>
            <a:chOff x="6213896" y="2818732"/>
            <a:chExt cx="1748555" cy="7908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3449" y="2818732"/>
              <a:ext cx="630679" cy="63194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3896" y="2880395"/>
              <a:ext cx="630678" cy="63194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1773" y="2977625"/>
              <a:ext cx="630678" cy="631940"/>
            </a:xfrm>
            <a:prstGeom prst="rect">
              <a:avLst/>
            </a:prstGeom>
          </p:spPr>
        </p:pic>
      </p:grpSp>
      <p:pic>
        <p:nvPicPr>
          <p:cNvPr id="39" name="chant节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4301" y="-769681"/>
            <a:ext cx="406400" cy="4064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784" y="1269800"/>
            <a:ext cx="517131" cy="517131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206" y="5594657"/>
            <a:ext cx="369434" cy="369434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10621010" y="4612640"/>
            <a:ext cx="1863090" cy="991235"/>
            <a:chOff x="9921501" y="812066"/>
            <a:chExt cx="2316844" cy="1249926"/>
          </a:xfrm>
        </p:grpSpPr>
        <p:grpSp>
          <p:nvGrpSpPr>
            <p:cNvPr id="83" name="组合 82"/>
            <p:cNvGrpSpPr/>
            <p:nvPr/>
          </p:nvGrpSpPr>
          <p:grpSpPr>
            <a:xfrm>
              <a:off x="9921501" y="812066"/>
              <a:ext cx="1768183" cy="1249926"/>
              <a:chOff x="2287447" y="3824155"/>
              <a:chExt cx="1836217" cy="1175698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4307" y="3824155"/>
                <a:ext cx="1119357" cy="1150590"/>
              </a:xfrm>
              <a:prstGeom prst="rect">
                <a:avLst/>
              </a:prstGeom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87447" y="4039457"/>
                <a:ext cx="934327" cy="960396"/>
              </a:xfrm>
              <a:prstGeom prst="rect">
                <a:avLst/>
              </a:prstGeom>
            </p:spPr>
          </p:pic>
        </p:grp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2409" y="1137662"/>
              <a:ext cx="795936" cy="903265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1658848" y="3750087"/>
            <a:ext cx="3777865" cy="2956341"/>
            <a:chOff x="8329609" y="-1050363"/>
            <a:chExt cx="7904505" cy="5600233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883032" y="-801214"/>
              <a:ext cx="5351082" cy="5351084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329609" y="-1050363"/>
              <a:ext cx="5522083" cy="5522085"/>
            </a:xfrm>
            <a:prstGeom prst="rect">
              <a:avLst/>
            </a:prstGeom>
          </p:spPr>
        </p:pic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257" y="1123546"/>
            <a:ext cx="368227" cy="368227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442" y="928142"/>
            <a:ext cx="368227" cy="368227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761" y="6483895"/>
            <a:ext cx="517131" cy="51713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603070" y="4236827"/>
            <a:ext cx="4718787" cy="2631894"/>
            <a:chOff x="4609450" y="-58580"/>
            <a:chExt cx="3877254" cy="209852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-6754"/>
            <a:stretch>
              <a:fillRect/>
            </a:stretch>
          </p:blipFill>
          <p:spPr>
            <a:xfrm rot="20340397" flipH="1">
              <a:off x="4609450" y="-58580"/>
              <a:ext cx="3533702" cy="2098522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231161" y="329321"/>
              <a:ext cx="3255543" cy="46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Fruit Garden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724155" y="623488"/>
            <a:ext cx="4616023" cy="2588020"/>
            <a:chOff x="4319751" y="46815"/>
            <a:chExt cx="3811942" cy="21372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722"/>
            <a:stretch>
              <a:fillRect/>
            </a:stretch>
          </p:blipFill>
          <p:spPr>
            <a:xfrm rot="20340397" flipH="1">
              <a:off x="4319751" y="46815"/>
              <a:ext cx="3600418" cy="213720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876150" y="419382"/>
              <a:ext cx="3255543" cy="482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 smtClean="0">
                  <a:solidFill>
                    <a:srgbClr val="C00000"/>
                  </a:solidFill>
                  <a:latin typeface="Papyrus" panose="03070502060502030205" pitchFamily="66" charset="0"/>
                  <a:ea typeface="+mj-ea"/>
                  <a:cs typeface="Arial" panose="020B0604020202020204" pitchFamily="34" charset="0"/>
                </a:rPr>
                <a:t>Animal Home</a:t>
              </a:r>
              <a:endParaRPr lang="en-US" altLang="zh-CN" sz="32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261486" y="2394951"/>
            <a:ext cx="2357681" cy="1468059"/>
            <a:chOff x="6728849" y="4834114"/>
            <a:chExt cx="1318874" cy="8639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728849" y="4834114"/>
              <a:ext cx="866739" cy="79770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80984" y="4900333"/>
              <a:ext cx="866739" cy="797706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992" y="1312952"/>
            <a:ext cx="368227" cy="36822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49250" y="1667510"/>
            <a:ext cx="2257425" cy="901700"/>
            <a:chOff x="6722840" y="1680848"/>
            <a:chExt cx="1572323" cy="795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7712">
              <a:off x="6722840" y="1906558"/>
              <a:ext cx="454728" cy="56996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7712">
              <a:off x="7452559" y="1906558"/>
              <a:ext cx="454728" cy="569961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67712">
              <a:off x="7840435" y="1680848"/>
              <a:ext cx="454728" cy="56996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2773359" y="698677"/>
            <a:ext cx="7285926" cy="2702120"/>
            <a:chOff x="315687" y="932174"/>
            <a:chExt cx="7285926" cy="2702120"/>
          </a:xfrm>
        </p:grpSpPr>
        <p:grpSp>
          <p:nvGrpSpPr>
            <p:cNvPr id="21" name="组合 20"/>
            <p:cNvGrpSpPr/>
            <p:nvPr/>
          </p:nvGrpSpPr>
          <p:grpSpPr>
            <a:xfrm>
              <a:off x="315687" y="932174"/>
              <a:ext cx="7285926" cy="2702120"/>
              <a:chOff x="3864975" y="1082868"/>
              <a:chExt cx="7285926" cy="2702120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3864975" y="1108463"/>
                <a:ext cx="7285926" cy="2676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These, these, are these ____?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No, no, they’re not.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What are these? They’re ____.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Yeah, yeah, ____ are growing.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</p:txBody>
          </p:sp>
          <p:sp>
            <p:nvSpPr>
              <p:cNvPr id="31" name="下弧形箭头 30"/>
              <p:cNvSpPr/>
              <p:nvPr/>
            </p:nvSpPr>
            <p:spPr>
              <a:xfrm rot="20480531">
                <a:off x="4402093" y="1097407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上弧形箭头 31"/>
              <p:cNvSpPr/>
              <p:nvPr/>
            </p:nvSpPr>
            <p:spPr>
              <a:xfrm rot="1447044">
                <a:off x="5329164" y="108286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上弧形箭头 32"/>
              <p:cNvSpPr/>
              <p:nvPr/>
            </p:nvSpPr>
            <p:spPr>
              <a:xfrm rot="1447044">
                <a:off x="4738029" y="1774986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上弧形箭头 33"/>
              <p:cNvSpPr/>
              <p:nvPr/>
            </p:nvSpPr>
            <p:spPr>
              <a:xfrm rot="1447044">
                <a:off x="6851514" y="182005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下弧形箭头 37"/>
              <p:cNvSpPr/>
              <p:nvPr/>
            </p:nvSpPr>
            <p:spPr>
              <a:xfrm rot="20480531">
                <a:off x="4402094" y="3045760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下弧形箭头 41"/>
              <p:cNvSpPr/>
              <p:nvPr/>
            </p:nvSpPr>
            <p:spPr>
              <a:xfrm rot="20480531">
                <a:off x="8463402" y="1123478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上弧形箭头 43"/>
              <p:cNvSpPr/>
              <p:nvPr/>
            </p:nvSpPr>
            <p:spPr>
              <a:xfrm rot="1447044">
                <a:off x="6042543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上弧形箭头 44"/>
              <p:cNvSpPr/>
              <p:nvPr/>
            </p:nvSpPr>
            <p:spPr>
              <a:xfrm rot="1447044">
                <a:off x="8470192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上弧形箭头 47"/>
              <p:cNvSpPr/>
              <p:nvPr/>
            </p:nvSpPr>
            <p:spPr>
              <a:xfrm rot="1447044">
                <a:off x="5322851" y="302555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上弧形箭头 48"/>
              <p:cNvSpPr/>
              <p:nvPr/>
            </p:nvSpPr>
            <p:spPr>
              <a:xfrm rot="1447044">
                <a:off x="8435902" y="3041365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0" name="下弧形箭头 49"/>
            <p:cNvSpPr/>
            <p:nvPr/>
          </p:nvSpPr>
          <p:spPr>
            <a:xfrm rot="20480531">
              <a:off x="538244" y="1616793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40836" y="4003970"/>
            <a:ext cx="7285926" cy="2702120"/>
            <a:chOff x="6257863" y="2011102"/>
            <a:chExt cx="7285926" cy="2702120"/>
          </a:xfrm>
        </p:grpSpPr>
        <p:grpSp>
          <p:nvGrpSpPr>
            <p:cNvPr id="52" name="组合 51"/>
            <p:cNvGrpSpPr/>
            <p:nvPr/>
          </p:nvGrpSpPr>
          <p:grpSpPr>
            <a:xfrm>
              <a:off x="6257863" y="2011102"/>
              <a:ext cx="7285926" cy="2702120"/>
              <a:chOff x="3605895" y="1082868"/>
              <a:chExt cx="7285926" cy="2702120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3605895" y="1108463"/>
                <a:ext cx="7285926" cy="2676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Those, those, are those _____?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No, no, they’re not.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What are those? They’re _____.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Arial Black" panose="020B0A04020102020204" pitchFamily="34" charset="0"/>
                    <a:cs typeface="Arial Black" panose="020B0A04020102020204" pitchFamily="34" charset="0"/>
                  </a:rPr>
                  <a:t>Yeah, yeah, _____ are growing.</a:t>
                </a:r>
                <a:endParaRPr lang="en-US" altLang="zh-CN" sz="2800" b="1" dirty="0">
                  <a:latin typeface="Arial Black" panose="020B0A04020102020204" pitchFamily="34" charset="0"/>
                  <a:cs typeface="Arial Black" panose="020B0A04020102020204" pitchFamily="34" charset="0"/>
                </a:endParaRPr>
              </a:p>
            </p:txBody>
          </p:sp>
          <p:sp>
            <p:nvSpPr>
              <p:cNvPr id="72" name="下弧形箭头 71"/>
              <p:cNvSpPr/>
              <p:nvPr/>
            </p:nvSpPr>
            <p:spPr>
              <a:xfrm rot="20480531">
                <a:off x="4402093" y="1097407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上弧形箭头 72"/>
              <p:cNvSpPr/>
              <p:nvPr/>
            </p:nvSpPr>
            <p:spPr>
              <a:xfrm rot="1447044">
                <a:off x="5329164" y="108286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上弧形箭头 73"/>
              <p:cNvSpPr/>
              <p:nvPr/>
            </p:nvSpPr>
            <p:spPr>
              <a:xfrm rot="1447044">
                <a:off x="4738029" y="1774986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上弧形箭头 74"/>
              <p:cNvSpPr/>
              <p:nvPr/>
            </p:nvSpPr>
            <p:spPr>
              <a:xfrm rot="1447044">
                <a:off x="6851514" y="1820058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下弧形箭头 75"/>
              <p:cNvSpPr/>
              <p:nvPr/>
            </p:nvSpPr>
            <p:spPr>
              <a:xfrm rot="20480531">
                <a:off x="4402094" y="3045760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下弧形箭头 76"/>
              <p:cNvSpPr/>
              <p:nvPr/>
            </p:nvSpPr>
            <p:spPr>
              <a:xfrm rot="20480531">
                <a:off x="8463402" y="1123478"/>
                <a:ext cx="484460" cy="203129"/>
              </a:xfrm>
              <a:prstGeom prst="curvedUp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上弧形箭头 88"/>
              <p:cNvSpPr/>
              <p:nvPr/>
            </p:nvSpPr>
            <p:spPr>
              <a:xfrm rot="1447044">
                <a:off x="6042543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上弧形箭头 89"/>
              <p:cNvSpPr/>
              <p:nvPr/>
            </p:nvSpPr>
            <p:spPr>
              <a:xfrm rot="1447044">
                <a:off x="8538772" y="241890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上弧形箭头 92"/>
              <p:cNvSpPr/>
              <p:nvPr/>
            </p:nvSpPr>
            <p:spPr>
              <a:xfrm rot="1447044">
                <a:off x="5322851" y="3025551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上弧形箭头 93"/>
              <p:cNvSpPr/>
              <p:nvPr/>
            </p:nvSpPr>
            <p:spPr>
              <a:xfrm rot="1447044">
                <a:off x="8538772" y="3041365"/>
                <a:ext cx="501805" cy="220685"/>
              </a:xfrm>
              <a:prstGeom prst="curved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5" name="下弧形箭头 94"/>
            <p:cNvSpPr/>
            <p:nvPr/>
          </p:nvSpPr>
          <p:spPr>
            <a:xfrm rot="20480531">
              <a:off x="6850842" y="2696959"/>
              <a:ext cx="484460" cy="203129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514949" y="2575097"/>
            <a:ext cx="9528055" cy="1618975"/>
            <a:chOff x="5769893" y="362059"/>
            <a:chExt cx="7565163" cy="1302316"/>
          </a:xfrm>
        </p:grpSpPr>
        <p:sp>
          <p:nvSpPr>
            <p:cNvPr id="97" name="圆角矩形 96"/>
            <p:cNvSpPr/>
            <p:nvPr/>
          </p:nvSpPr>
          <p:spPr>
            <a:xfrm>
              <a:off x="5769893" y="362059"/>
              <a:ext cx="7320631" cy="130231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800" dirty="0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897358" y="516746"/>
              <a:ext cx="7437698" cy="81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六人一组</a:t>
              </a:r>
              <a:r>
                <a:rPr lang="zh-CN" altLang="en-US" sz="6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拍手</a:t>
              </a:r>
              <a:r>
                <a:rPr lang="zh-CN" altLang="en-US" sz="6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创编</a:t>
              </a:r>
              <a:r>
                <a:rPr lang="zh-CN" altLang="en-US" sz="6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新歌。</a:t>
              </a:r>
              <a:endPara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0 L 0.0579688 -0.422685 " pathEditMode="relative" rAng="0" ptsTypes="">
                                      <p:cBhvr>
                                        <p:cTn id="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21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9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98999" y="1170177"/>
            <a:ext cx="11637362" cy="552559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4758" y="191415"/>
            <a:ext cx="383104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read  </a:t>
            </a:r>
            <a:endParaRPr lang="zh-CN" altLang="en-US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3818" y="1106411"/>
            <a:ext cx="10054932" cy="5585943"/>
            <a:chOff x="664758" y="1130708"/>
            <a:chExt cx="9443929" cy="52465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67"/>
            <a:stretch>
              <a:fillRect/>
            </a:stretch>
          </p:blipFill>
          <p:spPr>
            <a:xfrm>
              <a:off x="664758" y="1272469"/>
              <a:ext cx="5218989" cy="51047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53" b="11271"/>
            <a:stretch>
              <a:fillRect/>
            </a:stretch>
          </p:blipFill>
          <p:spPr>
            <a:xfrm>
              <a:off x="5846370" y="1130708"/>
              <a:ext cx="4262317" cy="508327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2632075" y="252730"/>
            <a:ext cx="4944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一分钟你能读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几遍。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98999" y="1170177"/>
            <a:ext cx="11637362" cy="552559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4758" y="191415"/>
            <a:ext cx="3831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act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3818" y="1106411"/>
            <a:ext cx="10054932" cy="5585943"/>
            <a:chOff x="664758" y="1130708"/>
            <a:chExt cx="9443929" cy="52465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67"/>
            <a:stretch>
              <a:fillRect/>
            </a:stretch>
          </p:blipFill>
          <p:spPr>
            <a:xfrm>
              <a:off x="664758" y="1272469"/>
              <a:ext cx="5218989" cy="51047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53" b="11271"/>
            <a:stretch>
              <a:fillRect/>
            </a:stretch>
          </p:blipFill>
          <p:spPr>
            <a:xfrm>
              <a:off x="5846370" y="1130708"/>
              <a:ext cx="4262317" cy="508327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2632236" y="252971"/>
            <a:ext cx="3727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组表演。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81142" y="38671"/>
            <a:ext cx="6853775" cy="1108214"/>
            <a:chOff x="8646966" y="1598527"/>
            <a:chExt cx="6853775" cy="1108214"/>
          </a:xfrm>
        </p:grpSpPr>
        <p:grpSp>
          <p:nvGrpSpPr>
            <p:cNvPr id="10" name="组合 9"/>
            <p:cNvGrpSpPr/>
            <p:nvPr/>
          </p:nvGrpSpPr>
          <p:grpSpPr>
            <a:xfrm>
              <a:off x="10342823" y="1598527"/>
              <a:ext cx="5091007" cy="1108214"/>
              <a:chOff x="10775957" y="1245603"/>
              <a:chExt cx="5091007" cy="1108214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194" t="6042" r="37353" b="45731"/>
              <a:stretch>
                <a:fillRect/>
              </a:stretch>
            </p:blipFill>
            <p:spPr>
              <a:xfrm>
                <a:off x="10775957" y="1262290"/>
                <a:ext cx="1160403" cy="1091527"/>
              </a:xfrm>
              <a:prstGeom prst="ellipse">
                <a:avLst/>
              </a:prstGeom>
              <a:ln>
                <a:solidFill>
                  <a:srgbClr val="A9C85C"/>
                </a:solidFill>
              </a:ln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913" t="39730" r="69728" b="32269"/>
              <a:stretch>
                <a:fillRect/>
              </a:stretch>
            </p:blipFill>
            <p:spPr>
              <a:xfrm>
                <a:off x="14725505" y="1245603"/>
                <a:ext cx="1141459" cy="1073706"/>
              </a:xfrm>
              <a:prstGeom prst="ellipse">
                <a:avLst/>
              </a:prstGeom>
              <a:ln>
                <a:solidFill>
                  <a:srgbClr val="A9C85C"/>
                </a:solidFill>
              </a:ln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913" t="39324" r="8924" b="33033"/>
              <a:stretch>
                <a:fillRect/>
              </a:stretch>
            </p:blipFill>
            <p:spPr>
              <a:xfrm>
                <a:off x="12741386" y="1245603"/>
                <a:ext cx="1117324" cy="1051004"/>
              </a:xfrm>
              <a:prstGeom prst="ellipse">
                <a:avLst/>
              </a:prstGeom>
              <a:ln>
                <a:solidFill>
                  <a:srgbClr val="A9C85C"/>
                </a:solidFill>
              </a:ln>
            </p:spPr>
          </p:pic>
        </p:grpSp>
        <p:sp>
          <p:nvSpPr>
            <p:cNvPr id="19" name="文本框 18"/>
            <p:cNvSpPr txBox="1"/>
            <p:nvPr/>
          </p:nvSpPr>
          <p:spPr>
            <a:xfrm>
              <a:off x="8646966" y="1814562"/>
              <a:ext cx="68537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S1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：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  S2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：   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S3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：              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63130" y="1927800"/>
            <a:ext cx="8712211" cy="3718559"/>
            <a:chOff x="8063563" y="3735119"/>
            <a:chExt cx="4460019" cy="2136673"/>
          </a:xfrm>
        </p:grpSpPr>
        <p:sp>
          <p:nvSpPr>
            <p:cNvPr id="21" name="对角圆角矩形 20"/>
            <p:cNvSpPr/>
            <p:nvPr/>
          </p:nvSpPr>
          <p:spPr>
            <a:xfrm>
              <a:off x="8063563" y="3735119"/>
              <a:ext cx="2943869" cy="2136673"/>
            </a:xfrm>
            <a:prstGeom prst="round2DiagRect">
              <a:avLst/>
            </a:prstGeom>
            <a:solidFill>
              <a:srgbClr val="B4D571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04797" y="3828108"/>
              <a:ext cx="4218785" cy="182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    ★评价★</a:t>
              </a:r>
              <a:endPara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1.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语言、语调</a:t>
              </a: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准确。</a:t>
              </a:r>
              <a:endPara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2.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语气</a:t>
              </a: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符合人物。</a:t>
              </a:r>
              <a:endPara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3.</a:t>
              </a: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加上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动作</a:t>
              </a: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。</a:t>
              </a:r>
              <a:endPara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4.</a:t>
              </a: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适当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丰富</a:t>
              </a: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对话内容。</a:t>
              </a:r>
              <a:endPara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185185 L -0.41724 0.282685 " pathEditMode="relative" rAng="0" ptsTypes="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13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-16413" y="0"/>
            <a:ext cx="12794864" cy="6857999"/>
            <a:chOff x="-16413" y="0"/>
            <a:chExt cx="12794864" cy="6857999"/>
          </a:xfrm>
        </p:grpSpPr>
        <p:grpSp>
          <p:nvGrpSpPr>
            <p:cNvPr id="18" name="组合 17"/>
            <p:cNvGrpSpPr/>
            <p:nvPr/>
          </p:nvGrpSpPr>
          <p:grpSpPr>
            <a:xfrm>
              <a:off x="-16413" y="0"/>
              <a:ext cx="12794864" cy="6857999"/>
              <a:chOff x="-16413" y="0"/>
              <a:chExt cx="12794864" cy="6857999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-16413" y="0"/>
                <a:ext cx="12208413" cy="6857999"/>
                <a:chOff x="2697480" y="0"/>
                <a:chExt cx="12375541" cy="6857999"/>
              </a:xfrm>
            </p:grpSpPr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333" t="19812" r="8732" b="3395"/>
                <a:stretch>
                  <a:fillRect/>
                </a:stretch>
              </p:blipFill>
              <p:spPr>
                <a:xfrm>
                  <a:off x="2697480" y="0"/>
                  <a:ext cx="12375541" cy="6857999"/>
                </a:xfrm>
                <a:prstGeom prst="rect">
                  <a:avLst/>
                </a:prstGeom>
              </p:spPr>
            </p:pic>
            <p:sp>
              <p:nvSpPr>
                <p:cNvPr id="31" name="矩形 30"/>
                <p:cNvSpPr/>
                <p:nvPr/>
              </p:nvSpPr>
              <p:spPr>
                <a:xfrm>
                  <a:off x="10897644" y="5285984"/>
                  <a:ext cx="1294356" cy="1089764"/>
                </a:xfrm>
                <a:prstGeom prst="rect">
                  <a:avLst/>
                </a:prstGeom>
                <a:solidFill>
                  <a:srgbClr val="92C1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矩形 26"/>
              <p:cNvSpPr/>
              <p:nvPr/>
            </p:nvSpPr>
            <p:spPr>
              <a:xfrm>
                <a:off x="8981437" y="4435514"/>
                <a:ext cx="2545080" cy="2162056"/>
              </a:xfrm>
              <a:prstGeom prst="rect">
                <a:avLst/>
              </a:prstGeom>
              <a:solidFill>
                <a:srgbClr val="ADD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8038285" y="4946477"/>
                <a:ext cx="4047035" cy="882960"/>
              </a:xfrm>
              <a:custGeom>
                <a:avLst/>
                <a:gdLst>
                  <a:gd name="connsiteX0" fmla="*/ 0 w 6061435"/>
                  <a:gd name="connsiteY0" fmla="*/ 0 h 1857080"/>
                  <a:gd name="connsiteX1" fmla="*/ 3195687 w 6061435"/>
                  <a:gd name="connsiteY1" fmla="*/ 688157 h 1857080"/>
                  <a:gd name="connsiteX2" fmla="*/ 6061435 w 6061435"/>
                  <a:gd name="connsiteY2" fmla="*/ 1857080 h 185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1435" h="1857080">
                    <a:moveTo>
                      <a:pt x="0" y="0"/>
                    </a:moveTo>
                    <a:cubicBezTo>
                      <a:pt x="1092724" y="189322"/>
                      <a:pt x="2185448" y="378644"/>
                      <a:pt x="3195687" y="688157"/>
                    </a:cubicBezTo>
                    <a:cubicBezTo>
                      <a:pt x="4205926" y="997670"/>
                      <a:pt x="5780202" y="1539711"/>
                      <a:pt x="6061435" y="1857080"/>
                    </a:cubicBezTo>
                  </a:path>
                </a:pathLst>
              </a:custGeom>
              <a:solidFill>
                <a:srgbClr val="92C101"/>
              </a:solidFill>
              <a:ln>
                <a:solidFill>
                  <a:srgbClr val="92C1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弦形 28"/>
              <p:cNvSpPr/>
              <p:nvPr/>
            </p:nvSpPr>
            <p:spPr>
              <a:xfrm>
                <a:off x="11549668" y="3262359"/>
                <a:ext cx="1228783" cy="1468731"/>
              </a:xfrm>
              <a:prstGeom prst="chord">
                <a:avLst>
                  <a:gd name="adj1" fmla="val 5311555"/>
                  <a:gd name="adj2" fmla="val 16200000"/>
                </a:avLst>
              </a:prstGeom>
              <a:solidFill>
                <a:srgbClr val="92C101"/>
              </a:solidFill>
              <a:ln>
                <a:solidFill>
                  <a:srgbClr val="92C1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直角三角形 18"/>
            <p:cNvSpPr/>
            <p:nvPr/>
          </p:nvSpPr>
          <p:spPr>
            <a:xfrm>
              <a:off x="8869680" y="5135880"/>
              <a:ext cx="3002280" cy="631144"/>
            </a:xfrm>
            <a:prstGeom prst="rtTriangle">
              <a:avLst/>
            </a:prstGeom>
            <a:solidFill>
              <a:srgbClr val="92C101"/>
            </a:solidFill>
            <a:ln>
              <a:solidFill>
                <a:srgbClr val="92C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869680" y="5691511"/>
              <a:ext cx="2697728" cy="990600"/>
            </a:xfrm>
            <a:prstGeom prst="rect">
              <a:avLst/>
            </a:prstGeom>
            <a:solidFill>
              <a:srgbClr val="92C101"/>
            </a:solidFill>
            <a:ln>
              <a:solidFill>
                <a:srgbClr val="92C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5" t="13989" r="11769" b="29648"/>
          <a:stretch>
            <a:fillRect/>
          </a:stretch>
        </p:blipFill>
        <p:spPr>
          <a:xfrm>
            <a:off x="0" y="-32084"/>
            <a:ext cx="12400546" cy="704248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458222" y="1424682"/>
            <a:ext cx="6907706" cy="2439722"/>
            <a:chOff x="5066283" y="-1043297"/>
            <a:chExt cx="8349956" cy="2788633"/>
          </a:xfrm>
          <a:solidFill>
            <a:srgbClr val="FFF2CC"/>
          </a:solidFill>
        </p:grpSpPr>
        <p:sp>
          <p:nvSpPr>
            <p:cNvPr id="13" name="云形标注 12"/>
            <p:cNvSpPr/>
            <p:nvPr/>
          </p:nvSpPr>
          <p:spPr>
            <a:xfrm rot="21449655" flipH="1">
              <a:off x="5434050" y="-1043297"/>
              <a:ext cx="7593544" cy="2788633"/>
            </a:xfrm>
            <a:prstGeom prst="cloudCallout">
              <a:avLst>
                <a:gd name="adj1" fmla="val 37237"/>
                <a:gd name="adj2" fmla="val 66621"/>
              </a:avLst>
            </a:prstGeom>
            <a:grpFill/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5066283" y="-504916"/>
              <a:ext cx="8349956" cy="17077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Are these apples 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red</a:t>
              </a:r>
              <a:r>
                <a:rPr lang="en-US" altLang="zh-CN" sz="2800" dirty="0" smtClean="0">
                  <a:solidFill>
                    <a:schemeClr val="accent6">
                      <a:lumMod val="75000"/>
                    </a:schemeClr>
                  </a:solidFill>
                  <a:latin typeface="Arial Black" panose="020B0A04020102020204" pitchFamily="34" charset="0"/>
                </a:rPr>
                <a:t>?</a:t>
              </a:r>
              <a:endPara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</a:t>
              </a:r>
              <a:r>
                <a:rPr lang="zh-CN" altLang="en-US" sz="28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苹果</a:t>
              </a:r>
              <a:r>
                <a:rPr lang="zh-CN" altLang="en-US" sz="28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红色的</a:t>
              </a:r>
              <a:r>
                <a:rPr lang="zh-CN" altLang="en-US" sz="28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吗？</a:t>
              </a:r>
              <a:endPara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70624" y="366312"/>
            <a:ext cx="79863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想一想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，一段时间之后，农场上会有什么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变化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呢？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3797" y="287667"/>
            <a:ext cx="3979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Think and say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232235" y="1460218"/>
            <a:ext cx="7947307" cy="48715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673721" y="1294227"/>
            <a:ext cx="7336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548235"/>
                </a:solidFill>
                <a:latin typeface="Arial Black" panose="020B0A04020102020204" pitchFamily="34" charset="0"/>
              </a:rPr>
              <a:t>A</a:t>
            </a: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pples are 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grow</a:t>
            </a: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ing.</a:t>
            </a:r>
            <a:endParaRPr lang="en-US" altLang="zh-CN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73721" y="2135075"/>
            <a:ext cx="7336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Plants are 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grow</a:t>
            </a: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ing.</a:t>
            </a:r>
            <a:endParaRPr lang="en-US" altLang="zh-CN" sz="3600" b="1" dirty="0" smtClean="0">
              <a:solidFill>
                <a:srgbClr val="5482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73721" y="3756928"/>
            <a:ext cx="7336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We are 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grow</a:t>
            </a: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ing.</a:t>
            </a:r>
            <a:endParaRPr lang="en-US" altLang="zh-CN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73720" y="2937823"/>
            <a:ext cx="7336077" cy="828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Animals are </a:t>
            </a:r>
            <a:r>
              <a:rPr lang="en-US" altLang="zh-CN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grow</a:t>
            </a:r>
            <a:r>
              <a:rPr lang="en-US" altLang="zh-CN" sz="3600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ing.</a:t>
            </a:r>
            <a:endParaRPr lang="en-US" altLang="zh-CN" sz="3600" b="1" dirty="0" smtClean="0">
              <a:solidFill>
                <a:srgbClr val="5482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26995" y="4558665"/>
            <a:ext cx="9744075" cy="15684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May </a:t>
            </a:r>
            <a:r>
              <a:rPr lang="en-US" altLang="zh-CN" sz="3600" b="1" dirty="0">
                <a:solidFill>
                  <a:srgbClr val="548235"/>
                </a:solidFill>
                <a:latin typeface="Arial Black" panose="020B0A04020102020204" pitchFamily="34" charset="0"/>
              </a:rPr>
              <a:t>we all </a:t>
            </a:r>
            <a:r>
              <a:rPr lang="en-US" altLang="zh-CN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grow </a:t>
            </a:r>
            <a:r>
              <a:rPr lang="en-US" altLang="zh-CN" sz="3600" b="1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and flourish</a:t>
            </a:r>
            <a:r>
              <a:rPr lang="en-US" altLang="zh-CN" sz="1600" b="1" dirty="0" smtClean="0">
                <a:solidFill>
                  <a:srgbClr val="548235"/>
                </a:solidFill>
                <a:latin typeface="Arial Black" panose="020B0A04020102020204" pitchFamily="34" charset="0"/>
              </a:rPr>
              <a:t>.</a:t>
            </a:r>
            <a:endParaRPr lang="en-US" altLang="zh-CN" b="1" dirty="0">
              <a:solidFill>
                <a:srgbClr val="548235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5482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愿我们茁壮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成长</a:t>
            </a:r>
            <a:r>
              <a:rPr lang="zh-CN" altLang="en-US" sz="2800" b="1" dirty="0" smtClean="0">
                <a:solidFill>
                  <a:srgbClr val="5482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，共同繁荣。</a:t>
            </a:r>
            <a:endParaRPr lang="zh-CN" altLang="en-US" sz="2800" b="1" dirty="0" smtClean="0">
              <a:solidFill>
                <a:srgbClr val="5482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1" animBg="1"/>
      <p:bldP spid="33" grpId="1"/>
      <p:bldP spid="34" grpId="0"/>
      <p:bldP spid="35" grpId="0"/>
      <p:bldP spid="36" grpId="0"/>
      <p:bldP spid="39" grpId="0"/>
      <p:bldP spid="3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r="1478" b="335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4758" y="287667"/>
            <a:ext cx="3831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Homework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7" t="78703" r="29134" b="5002"/>
          <a:stretch>
            <a:fillRect/>
          </a:stretch>
        </p:blipFill>
        <p:spPr>
          <a:xfrm>
            <a:off x="5046502" y="5832589"/>
            <a:ext cx="1053028" cy="8773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7" t="78703" r="29134" b="5002"/>
          <a:stretch>
            <a:fillRect/>
          </a:stretch>
        </p:blipFill>
        <p:spPr>
          <a:xfrm flipH="1">
            <a:off x="6273043" y="5855733"/>
            <a:ext cx="860984" cy="7173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7" t="78703" r="29134" b="5002"/>
          <a:stretch>
            <a:fillRect/>
          </a:stretch>
        </p:blipFill>
        <p:spPr>
          <a:xfrm>
            <a:off x="4474980" y="5991456"/>
            <a:ext cx="1114625" cy="92865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264" y="6083422"/>
            <a:ext cx="687861" cy="6878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5" r="48077" b="26088"/>
          <a:stretch>
            <a:fillRect/>
          </a:stretch>
        </p:blipFill>
        <p:spPr>
          <a:xfrm flipH="1">
            <a:off x="453330" y="5335509"/>
            <a:ext cx="1774405" cy="112145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88" y="5119326"/>
            <a:ext cx="615246" cy="61524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668" y="6003872"/>
            <a:ext cx="545061" cy="54506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785" y="5278654"/>
            <a:ext cx="451508" cy="45150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" y="5064882"/>
            <a:ext cx="439526" cy="4395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5" r="48077" b="26088"/>
          <a:stretch>
            <a:fillRect/>
          </a:stretch>
        </p:blipFill>
        <p:spPr>
          <a:xfrm>
            <a:off x="1103792" y="4904461"/>
            <a:ext cx="1003512" cy="63423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5" r="48077" b="26088"/>
          <a:stretch>
            <a:fillRect/>
          </a:stretch>
        </p:blipFill>
        <p:spPr>
          <a:xfrm rot="348895">
            <a:off x="-57150" y="4567724"/>
            <a:ext cx="1337310" cy="8452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351" y="5832589"/>
            <a:ext cx="913991" cy="9139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012" y="6182432"/>
            <a:ext cx="410766" cy="41076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468" y="6215391"/>
            <a:ext cx="420497" cy="42049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394" y="6015906"/>
            <a:ext cx="717335" cy="7173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37" t="78703" r="29134" b="5002"/>
          <a:stretch>
            <a:fillRect/>
          </a:stretch>
        </p:blipFill>
        <p:spPr>
          <a:xfrm>
            <a:off x="5652287" y="6103823"/>
            <a:ext cx="836109" cy="696610"/>
          </a:xfrm>
          <a:prstGeom prst="rect">
            <a:avLst/>
          </a:prstGeom>
        </p:spPr>
      </p:pic>
      <p:sp>
        <p:nvSpPr>
          <p:cNvPr id="36" name="云形 35"/>
          <p:cNvSpPr/>
          <p:nvPr/>
        </p:nvSpPr>
        <p:spPr>
          <a:xfrm rot="185828">
            <a:off x="962644" y="1320362"/>
            <a:ext cx="10559162" cy="4443107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1AB47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74890" y="2083533"/>
            <a:ext cx="7232409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1.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模仿跟读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3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遍。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74891" y="2944796"/>
            <a:ext cx="7232408" cy="1659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2.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小组内再次表演课文，别忘了</a:t>
            </a:r>
            <a:endParaRPr lang="en-US" altLang="zh-CN" sz="3600" b="1" dirty="0" smtClean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haroni" panose="02010803020104030203" pitchFamily="2" charset="-79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 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 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anose="02010803020104030203" pitchFamily="2" charset="-79"/>
              </a:rPr>
              <a:t>加上生动的表情和动作哦！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85" y="-45078"/>
            <a:ext cx="709862" cy="70986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01777" y="29086"/>
            <a:ext cx="281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Let’s enjoy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2843" y="756692"/>
            <a:ext cx="5647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1.What animals do you see?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4985" y="466331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3554" y="756692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D00000"/>
                </a:solidFill>
                <a:latin typeface="Arial Black" panose="020B0A04020102020204" pitchFamily="34" charset="0"/>
              </a:rPr>
              <a:t>animal</a:t>
            </a:r>
            <a:r>
              <a:rPr lang="en-US" altLang="zh-CN" sz="2800" dirty="0" smtClean="0">
                <a:solidFill>
                  <a:srgbClr val="216BCD"/>
                </a:solidFill>
                <a:latin typeface="Arial Black" panose="020B0A04020102020204" pitchFamily="34" charset="0"/>
              </a:rPr>
              <a:t>s</a:t>
            </a:r>
            <a:endParaRPr lang="zh-CN" altLang="en-US" sz="2800" dirty="0">
              <a:solidFill>
                <a:srgbClr val="216BCD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30685" y="756692"/>
            <a:ext cx="3753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2.Where are they?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图片 1" descr="屏幕截图 2024-05-04 214804"/>
          <p:cNvPicPr>
            <a:picLocks noChangeAspect="1"/>
          </p:cNvPicPr>
          <p:nvPr/>
        </p:nvPicPr>
        <p:blipFill>
          <a:blip r:embed="rId3"/>
          <a:srcRect l="600" t="1502" r="310" b="1643"/>
          <a:stretch>
            <a:fillRect/>
          </a:stretch>
        </p:blipFill>
        <p:spPr>
          <a:xfrm>
            <a:off x="1310640" y="1334770"/>
            <a:ext cx="9624695" cy="5287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3498" y="426924"/>
            <a:ext cx="929548" cy="5232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solidFill>
                  <a:srgbClr val="216BCD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</a:t>
            </a:r>
            <a:r>
              <a:rPr lang="en-US" altLang="zh-CN" sz="2800" b="1" dirty="0" smtClean="0">
                <a:solidFill>
                  <a:srgbClr val="216B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en-US" altLang="zh-CN" sz="2800" b="1" dirty="0" smtClean="0">
                <a:solidFill>
                  <a:srgbClr val="216BCD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</a:t>
            </a:r>
            <a:endParaRPr lang="en-US" altLang="zh-CN" sz="2800" b="1" dirty="0" smtClean="0">
              <a:solidFill>
                <a:srgbClr val="216BCD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7150" y="-41020"/>
            <a:ext cx="12283439" cy="6899020"/>
            <a:chOff x="-57150" y="-41020"/>
            <a:chExt cx="12283439" cy="689902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" t="288" b="8432"/>
            <a:stretch>
              <a:fillRect/>
            </a:stretch>
          </p:blipFill>
          <p:spPr>
            <a:xfrm>
              <a:off x="0" y="602785"/>
              <a:ext cx="12192000" cy="6255215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-57150" y="-41020"/>
              <a:ext cx="12283439" cy="1556205"/>
            </a:xfrm>
            <a:prstGeom prst="rect">
              <a:avLst/>
            </a:prstGeom>
            <a:solidFill>
              <a:srgbClr val="91E5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70417" y="219979"/>
            <a:ext cx="6535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accent6">
                    <a:lumMod val="50000"/>
                  </a:schemeClr>
                </a:solidFill>
                <a:latin typeface="Bodoni MT Black" panose="02070A03080606020203" pitchFamily="18" charset="0"/>
                <a:ea typeface="+mj-ea"/>
              </a:rPr>
              <a:t>Unit 7 On the</a:t>
            </a:r>
            <a:endParaRPr lang="zh-CN" altLang="en-US" sz="7200" dirty="0">
              <a:solidFill>
                <a:schemeClr val="accent6">
                  <a:lumMod val="50000"/>
                </a:schemeClr>
              </a:solidFill>
              <a:latin typeface="Bodoni MT Black" panose="02070A030806060202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3575" y="219979"/>
            <a:ext cx="243459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chemeClr val="accent6">
                    <a:lumMod val="50000"/>
                  </a:schemeClr>
                </a:solidFill>
                <a:latin typeface="Bodoni MT Black" panose="02070A03080606020203" pitchFamily="18" charset="0"/>
              </a:rPr>
              <a:t>f</a:t>
            </a:r>
            <a:r>
              <a:rPr lang="en-US" altLang="zh-CN" sz="7200" b="1" dirty="0" smtClean="0">
                <a:solidFill>
                  <a:schemeClr val="accent6">
                    <a:lumMod val="50000"/>
                  </a:schemeClr>
                </a:solidFill>
                <a:latin typeface="Bodoni MT Black" panose="02070A03080606020203" pitchFamily="18" charset="0"/>
              </a:rPr>
              <a:t>arm</a:t>
            </a:r>
            <a:endParaRPr lang="en-US" altLang="zh-CN" sz="7200" b="1" dirty="0" smtClean="0">
              <a:solidFill>
                <a:schemeClr val="accent6">
                  <a:lumMod val="50000"/>
                </a:schemeClr>
              </a:solidFill>
              <a:latin typeface="Bodoni MT Black" panose="02070A03080606020203" pitchFamily="18" charset="0"/>
            </a:endParaRPr>
          </a:p>
        </p:txBody>
      </p:sp>
      <p:pic>
        <p:nvPicPr>
          <p:cNvPr id="11" name="农场白噪音 鸡牛羊叫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70581" y="819954"/>
            <a:ext cx="406400" cy="4064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4991508" y="2484227"/>
            <a:ext cx="2589161" cy="10204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29"/>
          <p:cNvSpPr/>
          <p:nvPr/>
        </p:nvSpPr>
        <p:spPr>
          <a:xfrm>
            <a:off x="5143149" y="2326715"/>
            <a:ext cx="2359343" cy="558435"/>
          </a:xfrm>
          <a:prstGeom prst="roundRect">
            <a:avLst>
              <a:gd name="adj" fmla="val 31287"/>
            </a:avLst>
          </a:prstGeom>
          <a:noFill/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4F1E19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4F1E19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Story time</a:t>
            </a:r>
            <a:r>
              <a:rPr lang="zh-CN" altLang="en-US" sz="2400" b="1" dirty="0" smtClean="0">
                <a:solidFill>
                  <a:srgbClr val="4F1E19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）</a:t>
            </a:r>
            <a:endParaRPr lang="zh-CN" altLang="en-US" sz="2400" b="1" dirty="0">
              <a:solidFill>
                <a:srgbClr val="4F1E19"/>
              </a:solidFill>
              <a:latin typeface="Arial Black" panose="020B0A040201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矩形: 圆角 30"/>
          <p:cNvSpPr/>
          <p:nvPr/>
        </p:nvSpPr>
        <p:spPr>
          <a:xfrm>
            <a:off x="4720590" y="2885150"/>
            <a:ext cx="3314700" cy="558435"/>
          </a:xfrm>
          <a:prstGeom prst="roundRect">
            <a:avLst>
              <a:gd name="adj" fmla="val 31287"/>
            </a:avLst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solidFill>
                  <a:srgbClr val="4F1E1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如师附小 </a:t>
            </a:r>
            <a:r>
              <a:rPr lang="zh-CN" altLang="en-US" sz="2600" dirty="0" smtClean="0">
                <a:solidFill>
                  <a:srgbClr val="4F1E1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吴春燕</a:t>
            </a:r>
            <a:endParaRPr lang="zh-CN" altLang="en-US" sz="2600" dirty="0" smtClean="0">
              <a:solidFill>
                <a:srgbClr val="4F1E1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2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流程图: 延期 33"/>
          <p:cNvSpPr/>
          <p:nvPr/>
        </p:nvSpPr>
        <p:spPr>
          <a:xfrm rot="16200000">
            <a:off x="2882349" y="-2293466"/>
            <a:ext cx="6347792" cy="13013638"/>
          </a:xfrm>
          <a:prstGeom prst="flowChartDelay">
            <a:avLst/>
          </a:prstGeom>
          <a:solidFill>
            <a:srgbClr val="A9C85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动物4-动物叫声：母鸡叫声 01_爱给网_aige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62660" y="-722405"/>
            <a:ext cx="406400" cy="406400"/>
          </a:xfrm>
          <a:prstGeom prst="rect">
            <a:avLst/>
          </a:prstGeom>
        </p:spPr>
      </p:pic>
      <p:pic>
        <p:nvPicPr>
          <p:cNvPr id="3" name="动物4-鸭子的叫声 11_爱给网_aige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03670" y="-528158"/>
            <a:ext cx="406400" cy="406400"/>
          </a:xfrm>
          <a:prstGeom prst="rect">
            <a:avLst/>
          </a:prstGeom>
        </p:spPr>
      </p:pic>
      <p:pic>
        <p:nvPicPr>
          <p:cNvPr id="4" name="猪叫声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777092" y="-712224"/>
            <a:ext cx="406400" cy="406400"/>
          </a:xfrm>
          <a:prstGeom prst="rect">
            <a:avLst/>
          </a:prstGeom>
        </p:spPr>
      </p:pic>
      <p:pic>
        <p:nvPicPr>
          <p:cNvPr id="5" name="动物4-奶牛叫唤声 02_爱给网_aigei_com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42510" y="-811120"/>
            <a:ext cx="406400" cy="40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798" y="162883"/>
            <a:ext cx="4324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Listen and learn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11"/>
            </p:custDataLst>
          </p:nvPr>
        </p:nvSpPr>
        <p:spPr>
          <a:xfrm>
            <a:off x="6486441" y="3521857"/>
            <a:ext cx="2104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pig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3456112" y="3526987"/>
            <a:ext cx="3197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chi</a:t>
            </a:r>
            <a:r>
              <a:rPr lang="en-US" altLang="zh-CN" sz="2800" dirty="0" smtClean="0">
                <a:solidFill>
                  <a:schemeClr val="accent5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ck</a:t>
            </a: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n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053443" y="3526849"/>
            <a:ext cx="2104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cow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40174" y="2006866"/>
            <a:ext cx="1798355" cy="165512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9730">
            <a:off x="1825432" y="2639225"/>
            <a:ext cx="673493" cy="844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7861" y="2417971"/>
            <a:ext cx="1171883" cy="11742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9" cstate="print">
            <a:clrChange>
              <a:clrFrom>
                <a:srgbClr val="A4D4AE"/>
              </a:clrFrom>
              <a:clrTo>
                <a:srgbClr val="A4D4A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13077" r="3791" b="11456"/>
          <a:stretch>
            <a:fillRect/>
          </a:stretch>
        </p:blipFill>
        <p:spPr>
          <a:xfrm>
            <a:off x="8716009" y="2152600"/>
            <a:ext cx="2236203" cy="14683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0" y="1274290"/>
            <a:ext cx="687861" cy="68786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83" y="4379952"/>
            <a:ext cx="777543" cy="77754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39" y="4325509"/>
            <a:ext cx="555470" cy="555470"/>
          </a:xfrm>
          <a:prstGeom prst="rect">
            <a:avLst/>
          </a:prstGeom>
        </p:spPr>
      </p:pic>
      <p:sp>
        <p:nvSpPr>
          <p:cNvPr id="44" name="矩形 43"/>
          <p:cNvSpPr/>
          <p:nvPr>
            <p:custDataLst>
              <p:tags r:id="rId24"/>
            </p:custDataLst>
          </p:nvPr>
        </p:nvSpPr>
        <p:spPr>
          <a:xfrm>
            <a:off x="1429786" y="3526987"/>
            <a:ext cx="2288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duck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25"/>
            </p:custDataLst>
          </p:nvPr>
        </p:nvSpPr>
        <p:spPr>
          <a:xfrm>
            <a:off x="2021225" y="3526849"/>
            <a:ext cx="1017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</a:t>
            </a:r>
            <a:endParaRPr lang="en-US" altLang="zh-CN" sz="28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u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p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>
            <p:custDataLst>
              <p:tags r:id="rId26"/>
            </p:custDataLst>
          </p:nvPr>
        </p:nvSpPr>
        <p:spPr>
          <a:xfrm>
            <a:off x="2253922" y="3528617"/>
            <a:ext cx="1011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solidFill>
                  <a:srgbClr val="0081E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ck</a:t>
            </a:r>
            <a:endParaRPr lang="en-US" altLang="zh-CN" sz="2800" dirty="0" smtClean="0">
              <a:solidFill>
                <a:srgbClr val="0081E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12339" y="3521479"/>
            <a:ext cx="18589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ow</a:t>
            </a:r>
            <a:endParaRPr lang="en-US" altLang="zh-CN" sz="28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ow</a:t>
            </a:r>
            <a:endParaRPr lang="en-US" altLang="zh-CN" sz="28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109" y="1268720"/>
            <a:ext cx="471424" cy="47142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730" y="3132251"/>
            <a:ext cx="688844" cy="68884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795" y="2932613"/>
            <a:ext cx="570612" cy="57061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654" y="5732024"/>
            <a:ext cx="717335" cy="71733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112" y="4961584"/>
            <a:ext cx="617813" cy="61781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160" y="5787780"/>
            <a:ext cx="913991" cy="913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1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9" grpId="0"/>
      <p:bldP spid="30" grpId="0"/>
      <p:bldP spid="31" grpId="0"/>
      <p:bldP spid="44" grpId="0"/>
      <p:bldP spid="26" grpId="0"/>
      <p:bldP spid="2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流程图: 延期 33"/>
          <p:cNvSpPr/>
          <p:nvPr/>
        </p:nvSpPr>
        <p:spPr>
          <a:xfrm rot="16200000">
            <a:off x="2882349" y="-2293466"/>
            <a:ext cx="6347792" cy="13013638"/>
          </a:xfrm>
          <a:prstGeom prst="flowChartDelay">
            <a:avLst/>
          </a:prstGeom>
          <a:solidFill>
            <a:srgbClr val="A9C85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798" y="162883"/>
            <a:ext cx="4324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Listen and learn</a:t>
            </a:r>
            <a:endParaRPr lang="zh-CN" altLang="en-US" sz="3600" b="1" dirty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86441" y="3521857"/>
            <a:ext cx="2104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pig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456112" y="3526987"/>
            <a:ext cx="3197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chicken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053443" y="3526849"/>
            <a:ext cx="2104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cow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40174" y="2006866"/>
            <a:ext cx="1798355" cy="165512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9730">
            <a:off x="1825432" y="2639225"/>
            <a:ext cx="673493" cy="844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7861" y="2417971"/>
            <a:ext cx="1171883" cy="11742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A4D4AE"/>
              </a:clrFrom>
              <a:clrTo>
                <a:srgbClr val="A4D4A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13077" r="3791" b="11456"/>
          <a:stretch>
            <a:fillRect/>
          </a:stretch>
        </p:blipFill>
        <p:spPr>
          <a:xfrm>
            <a:off x="8716009" y="2152600"/>
            <a:ext cx="2236203" cy="146831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160" y="5787780"/>
            <a:ext cx="913991" cy="9139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730" y="3132251"/>
            <a:ext cx="688844" cy="68884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654" y="5732024"/>
            <a:ext cx="717335" cy="71733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795" y="2932613"/>
            <a:ext cx="570612" cy="570612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429786" y="3526987"/>
            <a:ext cx="2288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 Black" panose="020B0A040201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duck</a:t>
            </a:r>
            <a:endParaRPr lang="en-US" altLang="zh-CN" sz="28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99118" y="4408011"/>
            <a:ext cx="947612" cy="1053837"/>
            <a:chOff x="1757938" y="4190387"/>
            <a:chExt cx="947612" cy="105383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9730">
              <a:off x="1757938" y="4400060"/>
              <a:ext cx="673493" cy="844164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9730">
              <a:off x="2032057" y="4190387"/>
              <a:ext cx="673493" cy="844164"/>
            </a:xfrm>
            <a:prstGeom prst="rect">
              <a:avLst/>
            </a:prstGeom>
          </p:spPr>
        </p:pic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0" y="1274290"/>
            <a:ext cx="687861" cy="68786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109" y="1268720"/>
            <a:ext cx="471424" cy="471424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 flipH="1">
            <a:off x="4054284" y="4308578"/>
            <a:ext cx="1352864" cy="1106720"/>
            <a:chOff x="6936416" y="2790611"/>
            <a:chExt cx="994763" cy="81377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6416" y="2972443"/>
              <a:ext cx="630678" cy="631940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2413" y="2790611"/>
              <a:ext cx="630678" cy="63194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0501" y="2962092"/>
              <a:ext cx="630678" cy="63194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9144713" y="4408611"/>
            <a:ext cx="1708677" cy="720224"/>
            <a:chOff x="2445991" y="5992409"/>
            <a:chExt cx="2106323" cy="887836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2445991" y="5992409"/>
              <a:ext cx="1340650" cy="880287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3211664" y="5999958"/>
              <a:ext cx="1340650" cy="880287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6099719" y="4251861"/>
            <a:ext cx="1451824" cy="865324"/>
            <a:chOff x="6714491" y="4711652"/>
            <a:chExt cx="1338376" cy="797706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714491" y="4711652"/>
              <a:ext cx="866739" cy="797706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86128" y="4711652"/>
              <a:ext cx="866739" cy="797706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6601915" y="5609422"/>
            <a:ext cx="18652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pig</a:t>
            </a:r>
            <a:r>
              <a:rPr lang="en-US" altLang="zh-CN" sz="2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endParaRPr lang="en-US" altLang="zh-CN" sz="2800" dirty="0" smtClean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586903" y="5610209"/>
            <a:ext cx="18652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duck</a:t>
            </a:r>
            <a:r>
              <a:rPr lang="en-US" altLang="zh-CN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endParaRPr lang="en-US" altLang="zh-CN" sz="28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691525" y="5616476"/>
            <a:ext cx="2779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chicken</a:t>
            </a:r>
            <a:r>
              <a:rPr lang="en-US" altLang="zh-CN" sz="2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endParaRPr lang="en-US" altLang="zh-CN" sz="2800" dirty="0" smtClean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200843" y="5612916"/>
            <a:ext cx="2270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cow</a:t>
            </a:r>
            <a:r>
              <a:rPr lang="en-US" altLang="zh-CN" sz="2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</a:t>
            </a:r>
            <a:endParaRPr lang="en-US" altLang="zh-CN" sz="2800" dirty="0" smtClean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402994" y="6164944"/>
            <a:ext cx="18652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/s/</a:t>
            </a:r>
            <a:endParaRPr lang="en-US" altLang="zh-CN" sz="28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105311" y="6189409"/>
            <a:ext cx="1008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/z/</a:t>
            </a:r>
            <a:endParaRPr lang="en-US" altLang="zh-CN" sz="2800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965015" y="6186088"/>
            <a:ext cx="1008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/z/</a:t>
            </a:r>
            <a:endParaRPr lang="en-US" altLang="zh-CN" sz="2800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123623" y="6189902"/>
            <a:ext cx="1008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/z/</a:t>
            </a:r>
            <a:endParaRPr lang="en-US" altLang="zh-CN" sz="2800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83" y="4379952"/>
            <a:ext cx="777543" cy="77754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39" y="4325509"/>
            <a:ext cx="555470" cy="555470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112" y="4961584"/>
            <a:ext cx="617813" cy="61781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9005" y="1976555"/>
            <a:ext cx="10199145" cy="2140752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955438" y="4197794"/>
            <a:ext cx="10199145" cy="2538149"/>
          </a:xfrm>
          <a:prstGeom prst="rect">
            <a:avLst/>
          </a:prstGeom>
          <a:noFill/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6592083" y="197819"/>
            <a:ext cx="5589888" cy="710155"/>
            <a:chOff x="8014866" y="362059"/>
            <a:chExt cx="3653890" cy="710155"/>
          </a:xfrm>
        </p:grpSpPr>
        <p:sp>
          <p:nvSpPr>
            <p:cNvPr id="48" name="圆角矩形 47"/>
            <p:cNvSpPr/>
            <p:nvPr/>
          </p:nvSpPr>
          <p:spPr>
            <a:xfrm>
              <a:off x="8014866" y="362059"/>
              <a:ext cx="3549165" cy="710155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14867" y="420996"/>
              <a:ext cx="36538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认真观察，你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发现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了什么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规律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？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082156" y="4507561"/>
            <a:ext cx="1070900" cy="911889"/>
            <a:chOff x="1881226" y="4143210"/>
            <a:chExt cx="1070900" cy="911889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9730">
              <a:off x="1881226" y="4143210"/>
              <a:ext cx="673493" cy="844164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9730">
              <a:off x="2278633" y="4210935"/>
              <a:ext cx="673493" cy="844164"/>
            </a:xfrm>
            <a:prstGeom prst="rect">
              <a:avLst/>
            </a:prstGeom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65916" y="4266713"/>
            <a:ext cx="857714" cy="859430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5614" y="4292387"/>
            <a:ext cx="940208" cy="865324"/>
          </a:xfrm>
          <a:prstGeom prst="rect">
            <a:avLst/>
          </a:prstGeom>
        </p:spPr>
      </p:pic>
      <p:grpSp>
        <p:nvGrpSpPr>
          <p:cNvPr id="83" name="组合 82"/>
          <p:cNvGrpSpPr/>
          <p:nvPr/>
        </p:nvGrpSpPr>
        <p:grpSpPr>
          <a:xfrm>
            <a:off x="6385019" y="4623190"/>
            <a:ext cx="1451824" cy="865324"/>
            <a:chOff x="6714491" y="4711652"/>
            <a:chExt cx="1338376" cy="797706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714491" y="4711652"/>
              <a:ext cx="866739" cy="797706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86128" y="4711652"/>
              <a:ext cx="866739" cy="797706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>
            <a:off x="8976354" y="4807913"/>
            <a:ext cx="1688129" cy="781868"/>
            <a:chOff x="2382666" y="5979744"/>
            <a:chExt cx="2080993" cy="963826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2382666" y="5979744"/>
              <a:ext cx="1340650" cy="880287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A4D4AE"/>
                </a:clrFrom>
                <a:clrTo>
                  <a:srgbClr val="A4D4A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7" t="13077" r="3791" b="11456"/>
            <a:stretch>
              <a:fillRect/>
            </a:stretch>
          </p:blipFill>
          <p:spPr>
            <a:xfrm>
              <a:off x="3123009" y="6063283"/>
              <a:ext cx="1340650" cy="880287"/>
            </a:xfrm>
            <a:prstGeom prst="rect">
              <a:avLst/>
            </a:prstGeom>
          </p:spPr>
        </p:pic>
      </p:grpSp>
      <p:sp>
        <p:nvSpPr>
          <p:cNvPr id="88" name="文本框 87"/>
          <p:cNvSpPr txBox="1"/>
          <p:nvPr/>
        </p:nvSpPr>
        <p:spPr>
          <a:xfrm>
            <a:off x="962804" y="2009371"/>
            <a:ext cx="2043286" cy="477054"/>
          </a:xfrm>
          <a:prstGeom prst="rect">
            <a:avLst/>
          </a:prstGeom>
          <a:solidFill>
            <a:srgbClr val="548235"/>
          </a:solidFill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Arial Black" panose="020B0A04020102020204" pitchFamily="3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＋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单数</a:t>
            </a:r>
            <a:endParaRPr lang="en-US" alt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62804" y="6219191"/>
            <a:ext cx="2043286" cy="5025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复数＋</a:t>
            </a:r>
            <a:r>
              <a:rPr lang="en-US" altLang="zh-CN" sz="3600" b="1" dirty="0" smtClean="0">
                <a:solidFill>
                  <a:schemeClr val="bg1"/>
                </a:solidFill>
                <a:latin typeface="Arial Black" panose="020B0A04020102020204" pitchFamily="3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s</a:t>
            </a:r>
            <a:endParaRPr lang="en-US" altLang="zh-CN" sz="3600" b="1" dirty="0">
              <a:solidFill>
                <a:schemeClr val="bg1"/>
              </a:solidFill>
              <a:latin typeface="Arial Black" panose="020B0A04020102020204" pitchFamily="34" charset="0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标题 3"/>
          <p:cNvSpPr txBox="1"/>
          <p:nvPr/>
        </p:nvSpPr>
        <p:spPr>
          <a:xfrm>
            <a:off x="1212213" y="819102"/>
            <a:ext cx="2974574" cy="663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They’re </a:t>
            </a:r>
            <a:r>
              <a:rPr lang="en-US" altLang="zh-CN" sz="2400" dirty="0" smtClean="0">
                <a:solidFill>
                  <a:srgbClr val="FF0000"/>
                </a:solidFill>
                <a:latin typeface="Broadway" panose="04040905080B02020502" pitchFamily="82" charset="0"/>
              </a:rPr>
              <a:t>_______</a:t>
            </a:r>
            <a:r>
              <a:rPr lang="en-US" altLang="zh-CN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</a:t>
            </a:r>
            <a:endParaRPr lang="en-US" altLang="zh-CN" sz="24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1063633" y="1225741"/>
            <a:ext cx="2974574" cy="663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=they are</a:t>
            </a:r>
            <a:endParaRPr lang="en-US" altLang="zh-CN" sz="24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70" grpId="0"/>
      <p:bldP spid="70" grpId="1"/>
      <p:bldP spid="72" grpId="0"/>
      <p:bldP spid="72" grpId="1"/>
      <p:bldP spid="73" grpId="0"/>
      <p:bldP spid="73" grpId="1"/>
      <p:bldP spid="74" grpId="0"/>
      <p:bldP spid="74" grpId="1"/>
      <p:bldP spid="2" grpId="0" animBg="1"/>
      <p:bldP spid="62" grpId="0" animBg="1"/>
      <p:bldP spid="88" grpId="0" animBg="1"/>
      <p:bldP spid="89" grpId="0" animBg="1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Play a game 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tx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Quick response </a:t>
            </a:r>
            <a:endParaRPr lang="en-US" altLang="zh-CN" sz="3600" b="1" dirty="0" smtClean="0">
              <a:solidFill>
                <a:schemeClr val="tx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" name="" r:id="rId2" imgW="12192000" imgH="6858000"/>
        </mc:Choice>
        <mc:Fallback>
          <p:control name="" r:id="rId2" imgW="12192000" imgH="6858000">
            <p:pic>
              <p:nvPicPr>
                <p:cNvPr id="0" name="Host Control  4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Play a game 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tx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Quick response </a:t>
            </a:r>
            <a:endParaRPr lang="en-US" altLang="zh-CN" sz="3600" b="1" dirty="0" smtClean="0">
              <a:solidFill>
                <a:schemeClr val="tx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" name="" r:id="rId2" imgW="12192000" imgH="6858000"/>
        </mc:Choice>
        <mc:Fallback>
          <p:control name="" r:id="rId2" imgW="12192000" imgH="6858000">
            <p:pic>
              <p:nvPicPr>
                <p:cNvPr id="0" name="Host Control  2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70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0"/>
            <a:ext cx="946698" cy="94669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3798" y="162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rgbClr val="C00000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Play a game </a:t>
            </a:r>
            <a:endParaRPr lang="en-US" altLang="zh-CN" sz="3600" b="1" dirty="0" smtClean="0">
              <a:solidFill>
                <a:srgbClr val="C00000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0"/>
            <a:ext cx="946698" cy="9466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0798" y="289883"/>
            <a:ext cx="43241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 smtClean="0">
                <a:solidFill>
                  <a:schemeClr val="tx1"/>
                </a:solidFill>
                <a:latin typeface="Papyrus" panose="03070502060502030205" pitchFamily="66" charset="0"/>
                <a:ea typeface="+mj-ea"/>
                <a:cs typeface="Arial" panose="020B0604020202020204" pitchFamily="34" charset="0"/>
              </a:rPr>
              <a:t>Quick response </a:t>
            </a:r>
            <a:endParaRPr lang="en-US" altLang="zh-CN" sz="3600" b="1" dirty="0" smtClean="0">
              <a:solidFill>
                <a:schemeClr val="tx1"/>
              </a:solidFill>
              <a:latin typeface="Papyrus" panose="03070502060502030205" pitchFamily="66" charset="0"/>
              <a:ea typeface="+mj-ea"/>
              <a:cs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" name="" r:id="rId2" imgW="12192000" imgH="6858000"/>
        </mc:Choice>
        <mc:Fallback>
          <p:control name="" r:id="rId2" imgW="12192000" imgH="6858000">
            <p:pic>
              <p:nvPicPr>
                <p:cNvPr id="0" name="Host Control  7" descr="newcardex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10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11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12.xml><?xml version="1.0" encoding="utf-8"?>
<p:tagLst xmlns:p="http://schemas.openxmlformats.org/presentationml/2006/main">
  <p:tag name="commondata" val="eyJoZGlkIjoiMjYyZmZlM2RiNzNkODYzMmRmMzE4MjFlOTcxMTVjYTIifQ=="/>
</p:tagLst>
</file>

<file path=ppt/tags/tag2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3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4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5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6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7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8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ags/tag9.xml><?xml version="1.0" encoding="utf-8"?>
<p:tagLst xmlns:p="http://schemas.openxmlformats.org/presentationml/2006/main">
  <p:tag name="KSO_WM_DIAGRAM_VIRTUALLY_FRAME" val="{&quot;height&quot;:339.42338582677166,&quot;left&quot;:112.5815748031496,&quot;top&quot;:99.8992125984252,&quot;width&quot;:563.8867716535433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2579</Words>
  <Application>WPS 演示</Application>
  <PresentationFormat>宽屏</PresentationFormat>
  <Paragraphs>349</Paragraphs>
  <Slides>28</Slides>
  <Notes>3</Notes>
  <HiddenSlides>0</HiddenSlides>
  <MMClips>45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Papyrus</vt:lpstr>
      <vt:lpstr>Arial Black</vt:lpstr>
      <vt:lpstr>楷体</vt:lpstr>
      <vt:lpstr>微软雅黑</vt:lpstr>
      <vt:lpstr>Bodoni MT Black</vt:lpstr>
      <vt:lpstr>华文行楷</vt:lpstr>
      <vt:lpstr>华文楷体</vt:lpstr>
      <vt:lpstr>Broadway</vt:lpstr>
      <vt:lpstr>等线</vt:lpstr>
      <vt:lpstr>Arial Unicode MS</vt:lpstr>
      <vt:lpstr>等线 Light</vt:lpstr>
      <vt:lpstr>Aharoni</vt:lpstr>
      <vt:lpstr>Yu Gothic UI Semibold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miss wu</cp:lastModifiedBy>
  <cp:revision>1050</cp:revision>
  <dcterms:created xsi:type="dcterms:W3CDTF">2024-04-02T14:40:00Z</dcterms:created>
  <dcterms:modified xsi:type="dcterms:W3CDTF">2024-05-17T12:53:43Z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39E3A6FCD50F4302A97CC4B946473DEE_13</vt:lpwstr>
  </property>
  <property fmtid="{D5CDD505-2E9C-101B-9397-08002B2CF9AE}" pid="3" name="KSOProductBuildVer">
    <vt:lpwstr>2052-12.1.0.16417</vt:lpwstr>
  </property>
</Properties>
</file>