
<file path=[Content_Types].xml><?xml version="1.0" encoding="utf-8"?>
<Types xmlns="http://schemas.openxmlformats.org/package/2006/content-types">
  <Default Extension="bin" ContentType="application/vnd.ms-office.activeX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activeX/activeX3.xml" ContentType="application/vnd.ms-office.activeX+xml"/>
  <Override PartName="/ppt/notesSlides/notesSlide4.xml" ContentType="application/vnd.openxmlformats-officedocument.presentationml.notesSlide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activeX/activeX7.xml" ContentType="application/vnd.ms-office.activeX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23"/>
  </p:notesMasterIdLst>
  <p:handoutMasterIdLst>
    <p:handoutMasterId r:id="rId24"/>
  </p:handoutMasterIdLst>
  <p:sldIdLst>
    <p:sldId id="256" r:id="rId3"/>
    <p:sldId id="281" r:id="rId4"/>
    <p:sldId id="439" r:id="rId5"/>
    <p:sldId id="535" r:id="rId6"/>
    <p:sldId id="487" r:id="rId7"/>
    <p:sldId id="469" r:id="rId8"/>
    <p:sldId id="484" r:id="rId9"/>
    <p:sldId id="485" r:id="rId10"/>
    <p:sldId id="565" r:id="rId11"/>
    <p:sldId id="489" r:id="rId12"/>
    <p:sldId id="490" r:id="rId13"/>
    <p:sldId id="491" r:id="rId14"/>
    <p:sldId id="486" r:id="rId15"/>
    <p:sldId id="470" r:id="rId16"/>
    <p:sldId id="568" r:id="rId17"/>
    <p:sldId id="516" r:id="rId18"/>
    <p:sldId id="566" r:id="rId19"/>
    <p:sldId id="567" r:id="rId20"/>
    <p:sldId id="419" r:id="rId21"/>
    <p:sldId id="46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2FF"/>
    <a:srgbClr val="8E4286"/>
    <a:srgbClr val="1D08B8"/>
    <a:srgbClr val="108080"/>
    <a:srgbClr val="FB3589"/>
    <a:srgbClr val="F0D8A7"/>
    <a:srgbClr val="83A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37" d="100"/>
          <a:sy n="37" d="100"/>
        </p:scale>
        <p:origin x="948" y="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B9A8F0-FD03-4A42-B399-DD1847CF3B9C}" type="doc">
      <dgm:prSet loTypeId="urn:microsoft.com/office/officeart/2009/3/layout/StepUpProcess#1" loCatId="process" qsTypeId="urn:microsoft.com/office/officeart/2005/8/quickstyle/simple1#1" qsCatId="simple" csTypeId="urn:microsoft.com/office/officeart/2005/8/colors/colorful5#1" csCatId="accent1" phldr="0"/>
      <dgm:spPr/>
      <dgm:t>
        <a:bodyPr/>
        <a:lstStyle/>
        <a:p>
          <a:endParaRPr lang="zh-CN" altLang="en-US"/>
        </a:p>
      </dgm:t>
    </dgm:pt>
    <dgm:pt modelId="{6BD16D8A-5653-4713-A20F-D0BDA852D54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 </a:t>
          </a:r>
        </a:p>
      </dgm:t>
    </dgm:pt>
    <dgm:pt modelId="{BA930810-751F-4A79-8FB0-11E4409DC6E9}" type="parTrans" cxnId="{637C103B-75CF-4711-BA21-5732E4ADD7EA}">
      <dgm:prSet/>
      <dgm:spPr/>
      <dgm:t>
        <a:bodyPr/>
        <a:lstStyle/>
        <a:p>
          <a:endParaRPr lang="zh-CN" altLang="en-US"/>
        </a:p>
      </dgm:t>
    </dgm:pt>
    <dgm:pt modelId="{C8BA2AF4-FE08-4CC9-B85D-A33B6D14188C}" type="sibTrans" cxnId="{637C103B-75CF-4711-BA21-5732E4ADD7EA}">
      <dgm:prSet/>
      <dgm:spPr/>
      <dgm:t>
        <a:bodyPr/>
        <a:lstStyle/>
        <a:p>
          <a:endParaRPr lang="zh-CN" altLang="en-US"/>
        </a:p>
      </dgm:t>
    </dgm:pt>
    <dgm:pt modelId="{1FCF0387-0431-424F-8912-B70996C7CAD2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 </a:t>
          </a:r>
        </a:p>
      </dgm:t>
    </dgm:pt>
    <dgm:pt modelId="{21A66327-93DC-4FD4-AE8A-8F24FCE05CDE}" type="parTrans" cxnId="{C74FD3A4-0ACE-450A-8534-9E2C3CAEF146}">
      <dgm:prSet/>
      <dgm:spPr/>
      <dgm:t>
        <a:bodyPr/>
        <a:lstStyle/>
        <a:p>
          <a:endParaRPr lang="zh-CN" altLang="en-US"/>
        </a:p>
      </dgm:t>
    </dgm:pt>
    <dgm:pt modelId="{1ACD84AE-35B3-4501-8CB5-7896D190196E}" type="sibTrans" cxnId="{C74FD3A4-0ACE-450A-8534-9E2C3CAEF146}">
      <dgm:prSet/>
      <dgm:spPr/>
      <dgm:t>
        <a:bodyPr/>
        <a:lstStyle/>
        <a:p>
          <a:endParaRPr lang="zh-CN" altLang="en-US"/>
        </a:p>
      </dgm:t>
    </dgm:pt>
    <dgm:pt modelId="{FE0953B8-219F-448F-96B3-4A0C1E3EC45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 </a:t>
          </a:r>
        </a:p>
      </dgm:t>
    </dgm:pt>
    <dgm:pt modelId="{5707F94D-B8B5-466C-96D1-E1A9A5D090C9}" type="parTrans" cxnId="{E7F623DB-04C9-4CB2-BA8D-9AE89F0A9F7E}">
      <dgm:prSet/>
      <dgm:spPr/>
      <dgm:t>
        <a:bodyPr/>
        <a:lstStyle/>
        <a:p>
          <a:endParaRPr lang="zh-CN" altLang="en-US"/>
        </a:p>
      </dgm:t>
    </dgm:pt>
    <dgm:pt modelId="{6CF96CC3-3A72-4D0C-9B21-8FD30484CA44}" type="sibTrans" cxnId="{E7F623DB-04C9-4CB2-BA8D-9AE89F0A9F7E}">
      <dgm:prSet/>
      <dgm:spPr/>
      <dgm:t>
        <a:bodyPr/>
        <a:lstStyle/>
        <a:p>
          <a:endParaRPr lang="zh-CN" altLang="en-US"/>
        </a:p>
      </dgm:t>
    </dgm:pt>
    <dgm:pt modelId="{26682B4D-98F1-4918-8BA4-E9BACFF69973}" type="pres">
      <dgm:prSet presAssocID="{16B9A8F0-FD03-4A42-B399-DD1847CF3B9C}" presName="rootnode" presStyleCnt="0">
        <dgm:presLayoutVars>
          <dgm:chMax/>
          <dgm:chPref/>
          <dgm:dir/>
          <dgm:animLvl val="lvl"/>
        </dgm:presLayoutVars>
      </dgm:prSet>
      <dgm:spPr/>
    </dgm:pt>
    <dgm:pt modelId="{9515C203-8BD5-407E-8585-653A8CA012A0}" type="pres">
      <dgm:prSet presAssocID="{6BD16D8A-5653-4713-A20F-D0BDA852D54F}" presName="composite" presStyleCnt="0"/>
      <dgm:spPr/>
    </dgm:pt>
    <dgm:pt modelId="{E45BFA90-D338-4867-B192-9BF5C62A40B7}" type="pres">
      <dgm:prSet presAssocID="{6BD16D8A-5653-4713-A20F-D0BDA852D54F}" presName="LShape" presStyleLbl="alignNode1" presStyleIdx="0" presStyleCnt="5"/>
      <dgm:spPr/>
    </dgm:pt>
    <dgm:pt modelId="{84F24978-831E-41A8-A919-9DF3159D95B3}" type="pres">
      <dgm:prSet presAssocID="{6BD16D8A-5653-4713-A20F-D0BDA852D54F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1A5B80A-01D5-4349-A5BB-33A20E744C6C}" type="pres">
      <dgm:prSet presAssocID="{6BD16D8A-5653-4713-A20F-D0BDA852D54F}" presName="Triangle" presStyleLbl="alignNode1" presStyleIdx="1" presStyleCnt="5"/>
      <dgm:spPr/>
    </dgm:pt>
    <dgm:pt modelId="{FFE52942-E586-4843-BD0B-117C9B932463}" type="pres">
      <dgm:prSet presAssocID="{C8BA2AF4-FE08-4CC9-B85D-A33B6D14188C}" presName="sibTrans" presStyleCnt="0"/>
      <dgm:spPr/>
    </dgm:pt>
    <dgm:pt modelId="{082D2D2D-6BC2-4A1D-90D7-527C7BFBB016}" type="pres">
      <dgm:prSet presAssocID="{C8BA2AF4-FE08-4CC9-B85D-A33B6D14188C}" presName="space" presStyleCnt="0"/>
      <dgm:spPr/>
    </dgm:pt>
    <dgm:pt modelId="{CD2B0587-425B-4323-83E6-BADEF0A365FB}" type="pres">
      <dgm:prSet presAssocID="{1FCF0387-0431-424F-8912-B70996C7CAD2}" presName="composite" presStyleCnt="0"/>
      <dgm:spPr/>
    </dgm:pt>
    <dgm:pt modelId="{D804A231-4617-491C-9766-3FC53C39479E}" type="pres">
      <dgm:prSet presAssocID="{1FCF0387-0431-424F-8912-B70996C7CAD2}" presName="LShape" presStyleLbl="alignNode1" presStyleIdx="2" presStyleCnt="5"/>
      <dgm:spPr/>
    </dgm:pt>
    <dgm:pt modelId="{BC31EB00-2A90-4CCF-B82C-4A7025E8535A}" type="pres">
      <dgm:prSet presAssocID="{1FCF0387-0431-424F-8912-B70996C7CAD2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19850C3-35E4-43A9-841E-37DE8E695D93}" type="pres">
      <dgm:prSet presAssocID="{1FCF0387-0431-424F-8912-B70996C7CAD2}" presName="Triangle" presStyleLbl="alignNode1" presStyleIdx="3" presStyleCnt="5"/>
      <dgm:spPr/>
    </dgm:pt>
    <dgm:pt modelId="{814AEBBB-BEC6-4360-9A83-36178B73197B}" type="pres">
      <dgm:prSet presAssocID="{1ACD84AE-35B3-4501-8CB5-7896D190196E}" presName="sibTrans" presStyleCnt="0"/>
      <dgm:spPr/>
    </dgm:pt>
    <dgm:pt modelId="{56EBBF49-9546-4DF1-8A8B-2CCFC0AAEB8A}" type="pres">
      <dgm:prSet presAssocID="{1ACD84AE-35B3-4501-8CB5-7896D190196E}" presName="space" presStyleCnt="0"/>
      <dgm:spPr/>
    </dgm:pt>
    <dgm:pt modelId="{F1BDA1DE-7774-41D4-B6CC-EA34BFE0E1F6}" type="pres">
      <dgm:prSet presAssocID="{FE0953B8-219F-448F-96B3-4A0C1E3EC459}" presName="composite" presStyleCnt="0"/>
      <dgm:spPr/>
    </dgm:pt>
    <dgm:pt modelId="{B12A881D-D55E-4ECD-AEB2-4F5DF5258573}" type="pres">
      <dgm:prSet presAssocID="{FE0953B8-219F-448F-96B3-4A0C1E3EC459}" presName="LShape" presStyleLbl="alignNode1" presStyleIdx="4" presStyleCnt="5"/>
      <dgm:spPr/>
    </dgm:pt>
    <dgm:pt modelId="{D1EE6131-7DC5-43B3-95B0-5EA645B87141}" type="pres">
      <dgm:prSet presAssocID="{FE0953B8-219F-448F-96B3-4A0C1E3EC459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37C103B-75CF-4711-BA21-5732E4ADD7EA}" srcId="{16B9A8F0-FD03-4A42-B399-DD1847CF3B9C}" destId="{6BD16D8A-5653-4713-A20F-D0BDA852D54F}" srcOrd="0" destOrd="0" parTransId="{BA930810-751F-4A79-8FB0-11E4409DC6E9}" sibTransId="{C8BA2AF4-FE08-4CC9-B85D-A33B6D14188C}"/>
    <dgm:cxn modelId="{8F9E456F-4590-418B-B255-44F99E6070EC}" type="presOf" srcId="{FE0953B8-219F-448F-96B3-4A0C1E3EC459}" destId="{D1EE6131-7DC5-43B3-95B0-5EA645B87141}" srcOrd="0" destOrd="0" presId="urn:microsoft.com/office/officeart/2009/3/layout/StepUpProcess#1"/>
    <dgm:cxn modelId="{F051CA57-7A03-4B03-A6C4-6563EA6A934B}" type="presOf" srcId="{16B9A8F0-FD03-4A42-B399-DD1847CF3B9C}" destId="{26682B4D-98F1-4918-8BA4-E9BACFF69973}" srcOrd="0" destOrd="0" presId="urn:microsoft.com/office/officeart/2009/3/layout/StepUpProcess#1"/>
    <dgm:cxn modelId="{E3C7BA94-FBDA-4828-BF9C-CAEE8DE12DFA}" type="presOf" srcId="{6BD16D8A-5653-4713-A20F-D0BDA852D54F}" destId="{84F24978-831E-41A8-A919-9DF3159D95B3}" srcOrd="0" destOrd="0" presId="urn:microsoft.com/office/officeart/2009/3/layout/StepUpProcess#1"/>
    <dgm:cxn modelId="{C74FD3A4-0ACE-450A-8534-9E2C3CAEF146}" srcId="{16B9A8F0-FD03-4A42-B399-DD1847CF3B9C}" destId="{1FCF0387-0431-424F-8912-B70996C7CAD2}" srcOrd="1" destOrd="0" parTransId="{21A66327-93DC-4FD4-AE8A-8F24FCE05CDE}" sibTransId="{1ACD84AE-35B3-4501-8CB5-7896D190196E}"/>
    <dgm:cxn modelId="{90633BD2-EE55-448F-87DB-8E995E3A9505}" type="presOf" srcId="{1FCF0387-0431-424F-8912-B70996C7CAD2}" destId="{BC31EB00-2A90-4CCF-B82C-4A7025E8535A}" srcOrd="0" destOrd="0" presId="urn:microsoft.com/office/officeart/2009/3/layout/StepUpProcess#1"/>
    <dgm:cxn modelId="{E7F623DB-04C9-4CB2-BA8D-9AE89F0A9F7E}" srcId="{16B9A8F0-FD03-4A42-B399-DD1847CF3B9C}" destId="{FE0953B8-219F-448F-96B3-4A0C1E3EC459}" srcOrd="2" destOrd="0" parTransId="{5707F94D-B8B5-466C-96D1-E1A9A5D090C9}" sibTransId="{6CF96CC3-3A72-4D0C-9B21-8FD30484CA44}"/>
    <dgm:cxn modelId="{CEB6A215-4F09-4B87-9FE4-D51AFC71DAAF}" type="presParOf" srcId="{26682B4D-98F1-4918-8BA4-E9BACFF69973}" destId="{9515C203-8BD5-407E-8585-653A8CA012A0}" srcOrd="0" destOrd="0" presId="urn:microsoft.com/office/officeart/2009/3/layout/StepUpProcess#1"/>
    <dgm:cxn modelId="{6B8DEB29-A94E-4054-A6B4-6815FA87699C}" type="presParOf" srcId="{9515C203-8BD5-407E-8585-653A8CA012A0}" destId="{E45BFA90-D338-4867-B192-9BF5C62A40B7}" srcOrd="0" destOrd="0" presId="urn:microsoft.com/office/officeart/2009/3/layout/StepUpProcess#1"/>
    <dgm:cxn modelId="{6FE56E4B-6619-4A07-97EF-C22933A7971E}" type="presParOf" srcId="{9515C203-8BD5-407E-8585-653A8CA012A0}" destId="{84F24978-831E-41A8-A919-9DF3159D95B3}" srcOrd="1" destOrd="0" presId="urn:microsoft.com/office/officeart/2009/3/layout/StepUpProcess#1"/>
    <dgm:cxn modelId="{8F6FDCA4-B150-4869-A640-C26434B4F999}" type="presParOf" srcId="{9515C203-8BD5-407E-8585-653A8CA012A0}" destId="{61A5B80A-01D5-4349-A5BB-33A20E744C6C}" srcOrd="2" destOrd="0" presId="urn:microsoft.com/office/officeart/2009/3/layout/StepUpProcess#1"/>
    <dgm:cxn modelId="{6587E590-F3E4-4357-A03E-0E51AEF28132}" type="presParOf" srcId="{26682B4D-98F1-4918-8BA4-E9BACFF69973}" destId="{FFE52942-E586-4843-BD0B-117C9B932463}" srcOrd="1" destOrd="0" presId="urn:microsoft.com/office/officeart/2009/3/layout/StepUpProcess#1"/>
    <dgm:cxn modelId="{8D0B1B07-51D2-4668-B4E1-AC110FDD7AC1}" type="presParOf" srcId="{FFE52942-E586-4843-BD0B-117C9B932463}" destId="{082D2D2D-6BC2-4A1D-90D7-527C7BFBB016}" srcOrd="0" destOrd="0" presId="urn:microsoft.com/office/officeart/2009/3/layout/StepUpProcess#1"/>
    <dgm:cxn modelId="{A5229129-AA77-44A4-A845-39B3BFF21670}" type="presParOf" srcId="{26682B4D-98F1-4918-8BA4-E9BACFF69973}" destId="{CD2B0587-425B-4323-83E6-BADEF0A365FB}" srcOrd="2" destOrd="0" presId="urn:microsoft.com/office/officeart/2009/3/layout/StepUpProcess#1"/>
    <dgm:cxn modelId="{DF486B83-EF7F-48EA-86FB-3EC45B14B25A}" type="presParOf" srcId="{CD2B0587-425B-4323-83E6-BADEF0A365FB}" destId="{D804A231-4617-491C-9766-3FC53C39479E}" srcOrd="0" destOrd="0" presId="urn:microsoft.com/office/officeart/2009/3/layout/StepUpProcess#1"/>
    <dgm:cxn modelId="{AD094521-A401-4557-9D00-A5964636628E}" type="presParOf" srcId="{CD2B0587-425B-4323-83E6-BADEF0A365FB}" destId="{BC31EB00-2A90-4CCF-B82C-4A7025E8535A}" srcOrd="1" destOrd="0" presId="urn:microsoft.com/office/officeart/2009/3/layout/StepUpProcess#1"/>
    <dgm:cxn modelId="{EB59316B-5061-49D0-87E3-2B77C0005293}" type="presParOf" srcId="{CD2B0587-425B-4323-83E6-BADEF0A365FB}" destId="{619850C3-35E4-43A9-841E-37DE8E695D93}" srcOrd="2" destOrd="0" presId="urn:microsoft.com/office/officeart/2009/3/layout/StepUpProcess#1"/>
    <dgm:cxn modelId="{612220A7-FA96-48DC-96AD-107B223D589B}" type="presParOf" srcId="{26682B4D-98F1-4918-8BA4-E9BACFF69973}" destId="{814AEBBB-BEC6-4360-9A83-36178B73197B}" srcOrd="3" destOrd="0" presId="urn:microsoft.com/office/officeart/2009/3/layout/StepUpProcess#1"/>
    <dgm:cxn modelId="{F2A8EAEC-9801-4CEB-8482-D1DC9DAD6208}" type="presParOf" srcId="{814AEBBB-BEC6-4360-9A83-36178B73197B}" destId="{56EBBF49-9546-4DF1-8A8B-2CCFC0AAEB8A}" srcOrd="0" destOrd="0" presId="urn:microsoft.com/office/officeart/2009/3/layout/StepUpProcess#1"/>
    <dgm:cxn modelId="{908FAF06-93AD-4186-AC06-8F495A25597B}" type="presParOf" srcId="{26682B4D-98F1-4918-8BA4-E9BACFF69973}" destId="{F1BDA1DE-7774-41D4-B6CC-EA34BFE0E1F6}" srcOrd="4" destOrd="0" presId="urn:microsoft.com/office/officeart/2009/3/layout/StepUpProcess#1"/>
    <dgm:cxn modelId="{2C13274E-FDE9-4B2F-B0AD-7A5785CD4596}" type="presParOf" srcId="{F1BDA1DE-7774-41D4-B6CC-EA34BFE0E1F6}" destId="{B12A881D-D55E-4ECD-AEB2-4F5DF5258573}" srcOrd="0" destOrd="0" presId="urn:microsoft.com/office/officeart/2009/3/layout/StepUpProcess#1"/>
    <dgm:cxn modelId="{9F4C7B70-99E5-463E-A7FD-ABBAA5FFC90F}" type="presParOf" srcId="{F1BDA1DE-7774-41D4-B6CC-EA34BFE0E1F6}" destId="{D1EE6131-7DC5-43B3-95B0-5EA645B87141}" srcOrd="1" destOrd="0" presId="urn:microsoft.com/office/officeart/2009/3/layout/StepUpProcess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BFA90-D338-4867-B192-9BF5C62A40B7}">
      <dsp:nvSpPr>
        <dsp:cNvPr id="0" name=""/>
        <dsp:cNvSpPr/>
      </dsp:nvSpPr>
      <dsp:spPr>
        <a:xfrm rot="5400000">
          <a:off x="343200" y="835117"/>
          <a:ext cx="1030075" cy="171402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F24978-831E-41A8-A919-9DF3159D95B3}">
      <dsp:nvSpPr>
        <dsp:cNvPr id="0" name=""/>
        <dsp:cNvSpPr/>
      </dsp:nvSpPr>
      <dsp:spPr bwMode="white">
        <a:xfrm>
          <a:off x="171255" y="1347241"/>
          <a:ext cx="1547429" cy="135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t" anchorCtr="0">
          <a:noAutofit/>
        </a:bodyPr>
        <a:lstStyle/>
        <a:p>
          <a:pPr marL="0" lvl="0" indent="0" algn="l" defTabSz="2578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800" kern="1200"/>
            <a:t> </a:t>
          </a:r>
        </a:p>
      </dsp:txBody>
      <dsp:txXfrm>
        <a:off x="171255" y="1347241"/>
        <a:ext cx="1547429" cy="1356412"/>
      </dsp:txXfrm>
    </dsp:sp>
    <dsp:sp modelId="{61A5B80A-01D5-4349-A5BB-33A20E744C6C}">
      <dsp:nvSpPr>
        <dsp:cNvPr id="0" name=""/>
        <dsp:cNvSpPr/>
      </dsp:nvSpPr>
      <dsp:spPr>
        <a:xfrm>
          <a:off x="1426717" y="708929"/>
          <a:ext cx="291967" cy="291967"/>
        </a:xfrm>
        <a:prstGeom prst="triangle">
          <a:avLst>
            <a:gd name="adj" fmla="val 10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04A231-4617-491C-9766-3FC53C39479E}">
      <dsp:nvSpPr>
        <dsp:cNvPr id="0" name=""/>
        <dsp:cNvSpPr/>
      </dsp:nvSpPr>
      <dsp:spPr>
        <a:xfrm rot="5400000">
          <a:off x="2237557" y="366357"/>
          <a:ext cx="1030075" cy="171402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31EB00-2A90-4CCF-B82C-4A7025E8535A}">
      <dsp:nvSpPr>
        <dsp:cNvPr id="0" name=""/>
        <dsp:cNvSpPr/>
      </dsp:nvSpPr>
      <dsp:spPr bwMode="white">
        <a:xfrm>
          <a:off x="2065611" y="878481"/>
          <a:ext cx="1547429" cy="135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t" anchorCtr="0">
          <a:noAutofit/>
        </a:bodyPr>
        <a:lstStyle/>
        <a:p>
          <a:pPr marL="0" lvl="0" indent="0" algn="l" defTabSz="2578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800" kern="1200"/>
            <a:t> </a:t>
          </a:r>
        </a:p>
      </dsp:txBody>
      <dsp:txXfrm>
        <a:off x="2065611" y="878481"/>
        <a:ext cx="1547429" cy="1356412"/>
      </dsp:txXfrm>
    </dsp:sp>
    <dsp:sp modelId="{619850C3-35E4-43A9-841E-37DE8E695D93}">
      <dsp:nvSpPr>
        <dsp:cNvPr id="0" name=""/>
        <dsp:cNvSpPr/>
      </dsp:nvSpPr>
      <dsp:spPr>
        <a:xfrm>
          <a:off x="3321073" y="240169"/>
          <a:ext cx="291967" cy="291967"/>
        </a:xfrm>
        <a:prstGeom prst="triangle">
          <a:avLst>
            <a:gd name="adj" fmla="val 10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2A881D-D55E-4ECD-AEB2-4F5DF5258573}">
      <dsp:nvSpPr>
        <dsp:cNvPr id="0" name=""/>
        <dsp:cNvSpPr/>
      </dsp:nvSpPr>
      <dsp:spPr>
        <a:xfrm rot="5400000">
          <a:off x="4131913" y="-102402"/>
          <a:ext cx="1030075" cy="171402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EE6131-7DC5-43B3-95B0-5EA645B87141}">
      <dsp:nvSpPr>
        <dsp:cNvPr id="0" name=""/>
        <dsp:cNvSpPr/>
      </dsp:nvSpPr>
      <dsp:spPr bwMode="white">
        <a:xfrm>
          <a:off x="3959968" y="409720"/>
          <a:ext cx="1547429" cy="1356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t" anchorCtr="0">
          <a:noAutofit/>
        </a:bodyPr>
        <a:lstStyle/>
        <a:p>
          <a:pPr marL="0" lvl="0" indent="0" algn="l" defTabSz="2578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800" kern="1200"/>
            <a:t> </a:t>
          </a:r>
        </a:p>
      </dsp:txBody>
      <dsp:txXfrm>
        <a:off x="3959968" y="409720"/>
        <a:ext cx="1547429" cy="1356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#1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bkpt" val="fixed"/>
          <dgm:param type="bkPtFixedVal" val="1"/>
          <dgm:param type="off" val="off"/>
          <dgm:param type="grDir" val="bL"/>
          <dgm:param type="flowDir" val="row"/>
        </dgm:alg>
      </dgm:if>
      <dgm:else name="Name2">
        <dgm:alg type="snake">
          <dgm:param type="bkpt" val="fixed"/>
          <dgm:param type="bkPtFixedVal" val="1"/>
          <dgm:param type="off" val="off"/>
          <dgm:param type="grDir" val="bR"/>
          <dgm:param type="flowDir" val="row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加上课文朗读音频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加上课文朗读音频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2024/5/14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65F22-7FEC-4B43-A0B2-730B6FDFB9DC}" type="datetimeFigureOut">
              <a:rPr lang="zh-CN" altLang="en-US" smtClean="0"/>
              <a:t>2024/5/14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720F3-1A0B-4F2E-830A-7DA121B5C4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5.xml"/><Relationship Id="rId1" Type="http://schemas.openxmlformats.org/officeDocument/2006/relationships/control" Target="../activeX/activeX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slideLayout" Target="../slideLayouts/slideLayout5.xml"/><Relationship Id="rId1" Type="http://schemas.openxmlformats.org/officeDocument/2006/relationships/control" Target="../activeX/activeX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12.xml"/><Relationship Id="rId1" Type="http://schemas.openxmlformats.org/officeDocument/2006/relationships/control" Target="../activeX/activeX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2.xml"/><Relationship Id="rId1" Type="http://schemas.openxmlformats.org/officeDocument/2006/relationships/control" Target="../activeX/activeX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5.xml"/><Relationship Id="rId1" Type="http://schemas.openxmlformats.org/officeDocument/2006/relationships/control" Target="../activeX/activeX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5.xml"/><Relationship Id="rId1" Type="http://schemas.openxmlformats.org/officeDocument/2006/relationships/control" Target="../activeX/activeX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control" Target="../activeX/activeX3.xml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>
            <a:spLocks noGrp="1"/>
          </p:cNvSpPr>
          <p:nvPr/>
        </p:nvSpPr>
        <p:spPr>
          <a:xfrm>
            <a:off x="1521301" y="4065964"/>
            <a:ext cx="7297579" cy="1588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dirty="0">
                <a:solidFill>
                  <a:schemeClr val="tx1"/>
                </a:solidFill>
              </a:rPr>
              <a:t>                                               </a:t>
            </a:r>
            <a:r>
              <a:rPr lang="en-US" altLang="zh-CN" sz="4800" b="1" dirty="0">
                <a:solidFill>
                  <a:schemeClr val="tx1"/>
                </a:solidFill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如皋市下原镇下原初中  金晓玲</a:t>
            </a:r>
            <a:endParaRPr lang="zh-CN" altLang="en-US" sz="6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707708" y="1836420"/>
            <a:ext cx="9266872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七年级（下）第五单元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80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8000" b="1" dirty="0">
                <a:latin typeface="黑体" panose="02010609060101010101" pitchFamily="49" charset="-122"/>
                <a:ea typeface="黑体" panose="02010609060101010101" pitchFamily="49" charset="-122"/>
              </a:rPr>
              <a:t>紫藤萝瀑布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794722" y="1380772"/>
            <a:ext cx="9217024" cy="0"/>
          </a:xfrm>
          <a:prstGeom prst="line">
            <a:avLst/>
          </a:prstGeom>
          <a:ln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78" name="矩形 58369"/>
          <p:cNvSpPr/>
          <p:nvPr/>
        </p:nvSpPr>
        <p:spPr>
          <a:xfrm>
            <a:off x="448945" y="3369742"/>
            <a:ext cx="11356975" cy="1932444"/>
          </a:xfrm>
          <a:prstGeom prst="flowChartAlternateProcess">
            <a:avLst/>
          </a:prstGeom>
          <a:solidFill>
            <a:schemeClr val="bg1"/>
          </a:solidFill>
          <a:ln w="12700" cmpd="sng">
            <a:solidFill>
              <a:srgbClr val="8E3CD4"/>
            </a:solidFill>
            <a:prstDash val="solid"/>
          </a:ln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这还是一株</a:t>
            </a:r>
            <a:r>
              <a:rPr kumimoji="1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的紫藤萝，我 </a:t>
            </a:r>
            <a:r>
              <a:rPr kumimoji="1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</a:t>
            </a:r>
            <a:r>
              <a:rPr kumimoji="1" lang="zh-CN" altLang="en-US" sz="40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它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gray">
          <a:xfrm>
            <a:off x="2144395" y="542290"/>
            <a:ext cx="26562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91E8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感知藤萝美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441502" flipH="1">
            <a:off x="5223510" y="202565"/>
            <a:ext cx="1744980" cy="1811655"/>
          </a:xfrm>
          <a:prstGeom prst="rect">
            <a:avLst/>
          </a:prstGeom>
        </p:spPr>
      </p:pic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82277"/>
            <a:ext cx="4351655" cy="4351655"/>
          </a:xfrm>
          <a:prstGeom prst="rect">
            <a:avLst/>
          </a:prstGeom>
          <a:effectLst/>
        </p:spPr>
      </p:pic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007765" y="3822604"/>
            <a:ext cx="28517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生生不息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84236" y="382155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zh-CN" altLang="en-US" sz="4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赞美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809"/>
    </mc:Choice>
    <mc:Fallback xmlns="">
      <p:transition spd="slow" advTm="63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深入探究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2879" y="1461281"/>
            <a:ext cx="11072703" cy="4859920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algn="just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3000">
                <a:latin typeface="+mj-lt"/>
                <a:ea typeface="黑体" panose="02010609060101010101" pitchFamily="49" charset="-122"/>
              </a:defRPr>
            </a:lvl1pPr>
          </a:lstStyle>
          <a:p>
            <a:pPr indent="720090">
              <a:lnSpc>
                <a:spcPts val="4500"/>
              </a:lnSpc>
            </a:pPr>
            <a:r>
              <a:rPr lang="zh-CN" altLang="en-US" sz="2800" dirty="0"/>
              <a:t>这篇文章写于</a:t>
            </a:r>
            <a:r>
              <a:rPr lang="en-US" altLang="zh-CN" sz="2800" dirty="0"/>
              <a:t>1982</a:t>
            </a:r>
            <a:r>
              <a:rPr lang="zh-CN" altLang="en-US" sz="2800" dirty="0"/>
              <a:t>年</a:t>
            </a:r>
            <a:r>
              <a:rPr lang="en-US" altLang="zh-CN" sz="2800" dirty="0"/>
              <a:t>5</a:t>
            </a:r>
            <a:r>
              <a:rPr lang="zh-CN" altLang="en-US" sz="2800" dirty="0"/>
              <a:t>月“那一段焦急的悲痛的日子”。</a:t>
            </a:r>
            <a:endParaRPr lang="en-US" altLang="zh-CN" sz="2800" dirty="0"/>
          </a:p>
          <a:p>
            <a:pPr indent="720090" algn="r">
              <a:lnSpc>
                <a:spcPts val="4500"/>
              </a:lnSpc>
            </a:pPr>
            <a:r>
              <a:rPr lang="en-US" altLang="zh-CN" sz="2800" dirty="0"/>
              <a:t>——</a:t>
            </a:r>
            <a:r>
              <a:rPr lang="zh-CN" altLang="en-US" sz="2800" dirty="0"/>
              <a:t>（</a:t>
            </a:r>
            <a:r>
              <a:rPr lang="en-US" altLang="zh-CN" sz="2800" dirty="0"/>
              <a:t>《</a:t>
            </a:r>
            <a:r>
              <a:rPr lang="zh-CN" altLang="en-US" sz="2800" dirty="0"/>
              <a:t>铁箫人语</a:t>
            </a:r>
            <a:r>
              <a:rPr lang="en-US" altLang="zh-CN" sz="2800" dirty="0">
                <a:latin typeface="黑体" panose="02010609060101010101" pitchFamily="49" charset="-122"/>
              </a:rPr>
              <a:t>·</a:t>
            </a:r>
            <a:r>
              <a:rPr lang="zh-CN" altLang="en-US" sz="2800" dirty="0"/>
              <a:t>哭小弟</a:t>
            </a:r>
            <a:r>
              <a:rPr lang="en-US" altLang="zh-CN" sz="2800" dirty="0"/>
              <a:t>》</a:t>
            </a:r>
            <a:r>
              <a:rPr lang="zh-CN" altLang="en-US" sz="2800" dirty="0"/>
              <a:t>）</a:t>
            </a:r>
          </a:p>
          <a:p>
            <a:pPr indent="720090">
              <a:lnSpc>
                <a:spcPts val="4500"/>
              </a:lnSpc>
              <a:spcBef>
                <a:spcPts val="0"/>
              </a:spcBef>
            </a:pPr>
            <a:r>
              <a:rPr lang="zh-CN" altLang="en-US" sz="2800" dirty="0"/>
              <a:t>宗璞一家在“文革”中深受迫害。</a:t>
            </a:r>
            <a:r>
              <a:rPr lang="en-US" altLang="zh-CN" sz="2800" dirty="0"/>
              <a:t>1974—1977</a:t>
            </a:r>
            <a:r>
              <a:rPr lang="zh-CN" altLang="en-US" sz="2800" dirty="0"/>
              <a:t>年短短四年间，宗璞的姑母、大姐、叔父和母亲先后辞世，而写作此文时，她的小弟</a:t>
            </a:r>
            <a:r>
              <a:rPr lang="en-US" altLang="zh-CN" sz="2800" dirty="0"/>
              <a:t>——</a:t>
            </a:r>
            <a:r>
              <a:rPr lang="zh-CN" altLang="en-US" sz="2800" dirty="0"/>
              <a:t>一位为新中国的航空事业贡献了血汗、才华正当盛年的科技工作者却身患绝症。</a:t>
            </a:r>
            <a:endParaRPr lang="en-US" altLang="zh-CN" sz="2800" dirty="0"/>
          </a:p>
          <a:p>
            <a:pPr indent="720090">
              <a:lnSpc>
                <a:spcPts val="4500"/>
              </a:lnSpc>
              <a:spcBef>
                <a:spcPts val="0"/>
              </a:spcBef>
            </a:pPr>
            <a:r>
              <a:rPr lang="zh-CN" altLang="en-US" sz="2800" dirty="0"/>
              <a:t>“生死的疑惑和疾病的痛楚”“焦虑、悲痛”一直“压”在作者的心上。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208917" y="817245"/>
            <a:ext cx="2094230" cy="565785"/>
            <a:chOff x="750170" y="3219334"/>
            <a:chExt cx="1356392" cy="432536"/>
          </a:xfrm>
        </p:grpSpPr>
        <p:grpSp>
          <p:nvGrpSpPr>
            <p:cNvPr id="73" name="组合 72"/>
            <p:cNvGrpSpPr/>
            <p:nvPr/>
          </p:nvGrpSpPr>
          <p:grpSpPr>
            <a:xfrm>
              <a:off x="750170" y="3219334"/>
              <a:ext cx="1356392" cy="432536"/>
              <a:chOff x="4122507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圆角矩形 74"/>
              <p:cNvSpPr/>
              <p:nvPr/>
            </p:nvSpPr>
            <p:spPr>
              <a:xfrm>
                <a:off x="4122507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4377157" y="1712121"/>
                <a:ext cx="3278970" cy="206093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927018" y="3280015"/>
              <a:ext cx="985009" cy="3291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人的不幸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4052" y="2388204"/>
            <a:ext cx="911669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  <a:sym typeface="+mn-ea"/>
              </a:rPr>
              <a:t>    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  <a:sym typeface="+mn-ea"/>
              </a:rPr>
              <a:t> 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9927B1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  <a:sym typeface="+mn-ea"/>
              </a:rPr>
              <a:t>花和人都会遇到各种各样的不幸，但是生命的长河是无止境的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9927B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" name="内容占位符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345" y="847377"/>
            <a:ext cx="4351655" cy="4351655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3060700" y="1747520"/>
          <a:ext cx="5508625" cy="294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47" y="680448"/>
            <a:ext cx="10664455" cy="5826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" t="9147" r="-345" b="27130"/>
          <a:stretch>
            <a:fillRect/>
          </a:stretch>
        </p:blipFill>
        <p:spPr>
          <a:xfrm>
            <a:off x="810289" y="595423"/>
            <a:ext cx="4048790" cy="5667154"/>
          </a:xfrm>
          <a:prstGeom prst="rect">
            <a:avLst/>
          </a:prstGeom>
        </p:spPr>
      </p:pic>
      <p:pic>
        <p:nvPicPr>
          <p:cNvPr id="5" name="60eca2a9b36a50002a5e0760b522f59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07760" y="366822"/>
            <a:ext cx="4182745" cy="6257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1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5474"/>
            <a:ext cx="3432629" cy="47614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课堂小结</a:t>
            </a: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3342640" y="1167311"/>
            <a:ext cx="8514080" cy="516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2009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宇宙是一个大的生命，江流入海，落叶归根，我们是宇宙中的一息，我们是大生命中的一分子。不是每一道江流都能流入大海，不是每一粒种子都能成熟发芽，生命中不是永远快乐，也不是永远痛苦，快乐与痛苦总是相辅相成的，在快乐中，我们要感谢生命，在痛苦中，我们也要感谢生命，因为快乐、兴奋、痛苦又何尝不是美丽呢？  </a:t>
            </a:r>
          </a:p>
          <a:p>
            <a:pPr indent="72009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冰心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794722" y="1380772"/>
            <a:ext cx="9217024" cy="0"/>
          </a:xfrm>
          <a:prstGeom prst="line">
            <a:avLst/>
          </a:prstGeom>
          <a:ln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 Box 18"/>
          <p:cNvSpPr txBox="1">
            <a:spLocks noChangeArrowheads="1"/>
          </p:cNvSpPr>
          <p:nvPr/>
        </p:nvSpPr>
        <p:spPr bwMode="gray">
          <a:xfrm>
            <a:off x="2048510" y="159385"/>
            <a:ext cx="3931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591E87"/>
                </a:solidFill>
                <a:latin typeface="华文行楷" panose="02010800040101010101" charset="-122"/>
                <a:ea typeface="华文行楷" panose="02010800040101010101" charset="-122"/>
              </a:rPr>
              <a:t>认识紫藤萝</a:t>
            </a:r>
          </a:p>
        </p:txBody>
      </p:sp>
      <p:pic>
        <p:nvPicPr>
          <p:cNvPr id="2" name="紫藤萝瀑布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6960" y="1097280"/>
            <a:ext cx="9934786" cy="53543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62"/>
    </mc:Choice>
    <mc:Fallback xmlns="">
      <p:transition spd="slow" advTm="108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布置作业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67075" y="1757770"/>
            <a:ext cx="7205165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请你仔细观察你喜欢的某一种植物，展开联想，看看会产生哪些感悟。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如：向日葵，爬山虎、串串红、喇叭花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38" y="1757770"/>
            <a:ext cx="3676650" cy="278674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预习交流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" y="2515235"/>
            <a:ext cx="4108450" cy="349631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031105" y="2032000"/>
            <a:ext cx="666051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72009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，当代女作家，原名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冯钟璞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。著名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哲学家冯友兰之女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，自幼生长于清华园，吸取了中国传统文化与西方文化之精粹，学养深厚，气韵独特。她的小说刻意求新，语言明丽而含蓄，流畅而有余韵。她的散文情深意长，隽永如水。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61812" y="1167130"/>
            <a:ext cx="2082301" cy="62166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rPr>
              <a:t>作者简介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0" y="1878965"/>
            <a:ext cx="1078865" cy="82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整体感知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36667" y="898726"/>
            <a:ext cx="3685624" cy="732508"/>
          </a:xfrm>
          <a:prstGeom prst="rect">
            <a:avLst/>
          </a:prstGeom>
          <a:solidFill>
            <a:srgbClr val="20BFD0"/>
          </a:solidFill>
        </p:spPr>
        <p:txBody>
          <a:bodyPr wrap="none" anchor="t" anchorCtr="0">
            <a:spAutoFit/>
          </a:bodyPr>
          <a:lstStyle>
            <a:defPPr>
              <a:defRPr lang="zh-CN"/>
            </a:defPPr>
            <a:lvl1pPr lvl="0"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听读课文  整体感知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3370" y="2584923"/>
            <a:ext cx="1106043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）一句话概括紫藤萝给你留下的印象或感受。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）体会作者对藤萝花的基本情感。</a:t>
            </a:r>
          </a:p>
        </p:txBody>
      </p:sp>
      <p:pic>
        <p:nvPicPr>
          <p:cNvPr id="2" name="【情境课文】紫藤萝瀑布课文朗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74528" y="1428034"/>
            <a:ext cx="40640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909" y="1217619"/>
            <a:ext cx="762230" cy="762230"/>
          </a:xfrm>
          <a:prstGeom prst="rect">
            <a:avLst/>
          </a:prstGeom>
        </p:spPr>
      </p:pic>
      <p:pic>
        <p:nvPicPr>
          <p:cNvPr id="7" name="内容占位符 72706" descr="11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8506460" y="1979849"/>
            <a:ext cx="3392170" cy="4552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5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36667" y="898726"/>
            <a:ext cx="4304383" cy="663643"/>
          </a:xfrm>
          <a:prstGeom prst="rect">
            <a:avLst/>
          </a:prstGeom>
          <a:solidFill>
            <a:srgbClr val="20BFD0"/>
          </a:solidFill>
        </p:spPr>
        <p:txBody>
          <a:bodyPr wrap="none" anchor="t" anchorCtr="0">
            <a:spAutoFit/>
          </a:bodyPr>
          <a:lstStyle>
            <a:defPPr>
              <a:defRPr lang="zh-CN"/>
            </a:defPPr>
            <a:lvl1pPr lvl="0"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再读课文，品赏花之美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0427" y="2597948"/>
            <a:ext cx="11060430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+mn-ea"/>
                <a:sym typeface="+mn-ea"/>
              </a:rPr>
              <a:t>找出文中最能体现紫藤萝花生机勃勃的语句，读出情味，品一品好在哪里？</a:t>
            </a:r>
            <a:endParaRPr lang="en-US" altLang="zh-CN" sz="2800" b="1" dirty="0">
              <a:latin typeface="+mn-ea"/>
              <a:sym typeface="+mn-ea"/>
            </a:endParaRP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提醒：可以从用词、修辞手法、感官、情感表达等角度来谈。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有感情地朗读体验，力求展开联想和想像。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品读课文</a:t>
            </a:r>
          </a:p>
        </p:txBody>
      </p:sp>
      <p:pic>
        <p:nvPicPr>
          <p:cNvPr id="11" name="内容占位符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595" y="822960"/>
            <a:ext cx="3494405" cy="4351655"/>
          </a:xfrm>
          <a:prstGeom prst="rect">
            <a:avLst/>
          </a:prstGeom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794722" y="1380772"/>
            <a:ext cx="9217024" cy="0"/>
          </a:xfrm>
          <a:prstGeom prst="line">
            <a:avLst/>
          </a:prstGeom>
          <a:ln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78" name="矩形 58369"/>
          <p:cNvSpPr/>
          <p:nvPr/>
        </p:nvSpPr>
        <p:spPr>
          <a:xfrm>
            <a:off x="956975" y="3369742"/>
            <a:ext cx="10848945" cy="1932444"/>
          </a:xfrm>
          <a:prstGeom prst="flowChartAlternateProcess">
            <a:avLst/>
          </a:prstGeom>
          <a:solidFill>
            <a:schemeClr val="bg1"/>
          </a:solidFill>
          <a:ln w="12700" cmpd="sng">
            <a:solidFill>
              <a:srgbClr val="8E3CD4"/>
            </a:solidFill>
            <a:prstDash val="solid"/>
          </a:ln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这是一株</a:t>
            </a:r>
            <a:r>
              <a:rPr kumimoji="1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的紫藤萝，我 </a:t>
            </a:r>
            <a:r>
              <a:rPr kumimoji="1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</a:t>
            </a:r>
            <a:r>
              <a:rPr kumimoji="1" lang="zh-CN" altLang="en-US" sz="40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它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gray">
          <a:xfrm>
            <a:off x="2144395" y="542290"/>
            <a:ext cx="26562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91E8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感知藤萝美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441502" flipH="1">
            <a:off x="5223510" y="202565"/>
            <a:ext cx="1744980" cy="1811655"/>
          </a:xfrm>
          <a:prstGeom prst="rect">
            <a:avLst/>
          </a:prstGeom>
        </p:spPr>
      </p:pic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682277"/>
            <a:ext cx="4351655" cy="4351655"/>
          </a:xfrm>
          <a:prstGeom prst="rect">
            <a:avLst/>
          </a:prstGeom>
          <a:effectLst/>
        </p:spPr>
      </p:pic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007765" y="3822604"/>
            <a:ext cx="28517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生机勃勃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84235" y="382155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zh-CN" altLang="en-US" sz="48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喜爱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809"/>
    </mc:Choice>
    <mc:Fallback xmlns="">
      <p:transition spd="slow" advTm="63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name="chromeshow21" r:id="rId1" imgW="12192120" imgH="6858000"/>
        </mc:Choice>
        <mc:Fallback>
          <p:control name="chromeshow21" r:id="rId1" imgW="12192120" imgH="6858000">
            <p:pic>
              <p:nvPicPr>
                <p:cNvPr id="2" name="chromeshow21" descr="newcardex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UwNmQ5ZmJjYmRjODc4MzJhMzQzYTFkNTQyM2VkOGMifQ=="/>
  <p:tag name="KSO_WPP_MARK_KEY" val="768b98f8-57c8-47e9-ac9b-074a98e3bfd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521</Words>
  <Application>Microsoft Office PowerPoint</Application>
  <PresentationFormat>宽屏</PresentationFormat>
  <Paragraphs>51</Paragraphs>
  <Slides>20</Slides>
  <Notes>8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黑体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PowerPoint 演示文稿</vt:lpstr>
      <vt:lpstr>预习交流</vt:lpstr>
      <vt:lpstr>PowerPoint 演示文稿</vt:lpstr>
      <vt:lpstr>PowerPoint 演示文稿</vt:lpstr>
      <vt:lpstr>整体感知</vt:lpstr>
      <vt:lpstr>品读课文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深入探究</vt:lpstr>
      <vt:lpstr>PowerPoint 演示文稿</vt:lpstr>
      <vt:lpstr>PowerPoint 演示文稿</vt:lpstr>
      <vt:lpstr>PowerPoint 演示文稿</vt:lpstr>
      <vt:lpstr>PowerPoint 演示文稿</vt:lpstr>
      <vt:lpstr>课堂小结</vt:lpstr>
      <vt:lpstr>布置作业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Lenovo</cp:lastModifiedBy>
  <cp:revision>352</cp:revision>
  <dcterms:created xsi:type="dcterms:W3CDTF">2020-03-27T11:33:00Z</dcterms:created>
  <dcterms:modified xsi:type="dcterms:W3CDTF">2024-05-14T03:01:04Z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0F749BB3EB3C4DA683EE488836AAB81E_12</vt:lpwstr>
  </property>
</Properties>
</file>