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activeX/activeX2.xml" ContentType="application/vnd.ms-office.activeX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Slides/notesSlide9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ms-office.activeX"/>
  <Override PartName="/ppt/tags/tag7.xml" ContentType="application/vnd.openxmlformats-officedocument.presentationml.tags+xml"/>
  <Default Extension="mp3" ContentType="audio/mp3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Layouts/slideLayout18.xml" ContentType="application/vnd.openxmlformats-officedocument.presentationml.slideLayout+xml"/>
  <Override PartName="/ppt/activeX/activeX3.xml" ContentType="application/vnd.ms-office.activeX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activeX/activeX1.xml" ContentType="application/vnd.ms-office.activeX+xml"/>
  <Override PartName="/ppt/tags/tag3.xml" ContentType="application/vnd.openxmlformats-officedocument.presentationml.tags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  <p:sldMasterId id="2147483667" r:id="rId3"/>
  </p:sldMasterIdLst>
  <p:notesMasterIdLst>
    <p:notesMasterId r:id="rId20"/>
  </p:notesMasterIdLst>
  <p:handoutMasterIdLst>
    <p:handoutMasterId r:id="rId21"/>
  </p:handoutMasterIdLst>
  <p:sldIdLst>
    <p:sldId id="1767" r:id="rId4"/>
    <p:sldId id="1768" r:id="rId5"/>
    <p:sldId id="1769" r:id="rId6"/>
    <p:sldId id="1770" r:id="rId7"/>
    <p:sldId id="1789" r:id="rId8"/>
    <p:sldId id="1742" r:id="rId9"/>
    <p:sldId id="1715" r:id="rId10"/>
    <p:sldId id="1743" r:id="rId11"/>
    <p:sldId id="1744" r:id="rId12"/>
    <p:sldId id="1714" r:id="rId13"/>
    <p:sldId id="1807" r:id="rId14"/>
    <p:sldId id="1808" r:id="rId15"/>
    <p:sldId id="1814" r:id="rId16"/>
    <p:sldId id="1815" r:id="rId17"/>
    <p:sldId id="1816" r:id="rId18"/>
    <p:sldId id="1817" r:id="rId19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594" userDrawn="1">
          <p15:clr>
            <a:srgbClr val="A4A3A4"/>
          </p15:clr>
        </p15:guide>
        <p15:guide id="2" pos="2998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0" clrIdx="0"/>
  <p:cmAuthor id="2" name="作者" initials="A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33CC"/>
    <a:srgbClr val="77B330"/>
    <a:srgbClr val="5E9127"/>
    <a:srgbClr val="0000FF"/>
    <a:srgbClr val="CC00FF"/>
    <a:srgbClr val="CC3300"/>
    <a:srgbClr val="CC00CC"/>
    <a:srgbClr val="FF33CC"/>
    <a:srgbClr val="FF00FF"/>
    <a:srgbClr val="CCC1D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8443" autoAdjust="0"/>
    <p:restoredTop sz="95250"/>
  </p:normalViewPr>
  <p:slideViewPr>
    <p:cSldViewPr snapToGrid="0" showGuides="1">
      <p:cViewPr varScale="1">
        <p:scale>
          <a:sx n="66" d="100"/>
          <a:sy n="66" d="100"/>
        </p:scale>
        <p:origin x="-120" y="-552"/>
      </p:cViewPr>
      <p:guideLst>
        <p:guide orient="horz" pos="1594"/>
        <p:guide pos="29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commentAuthors" Target="commentAuthor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gs" Target="tags/tag1.xml"/><Relationship Id="rId27" Type="http://schemas.openxmlformats.org/officeDocument/2006/relationships/tableStyles" Target="tableStyles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activeX1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CF16284F-CC4A-4F44-AEDA-7F7ABFA54C13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2023-05-18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+mn-cs"/>
              </a:rPr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hangingPunct="1">
              <a:buFontTx/>
              <a:buNone/>
              <a:defRPr sz="120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>
              <a:buNone/>
            </a:pPr>
            <a:fld id="{9A0DB2DC-4C9A-4742-B13C-FB6460FD3503}" type="slidenum">
              <a:rPr lang="zh-CN" altLang="en-US" sz="1200" dirty="0"/>
              <a:pPr lvl="0" algn="r" eaLnBrk="1" hangingPunct="1">
                <a:buNone/>
              </a:pPr>
              <a:t>‹#›</a:t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15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16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12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13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439F8AF-EEBA-474D-91E7-18510ED7B372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2.xml"/><Relationship Id="rId4" Type="http://schemas.openxmlformats.org/officeDocument/2006/relationships/image" Target="../media/image11.png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563DAF80-3590-4C46-B88C-32AE5C759B89}" type="datetimeFigureOut">
              <a:rPr lang="zh-CN" altLang="en-US" smtClean="0"/>
              <a:pPr/>
              <a:t>2023-05-18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/>
          <a:lstStyle/>
          <a:p>
            <a:fld id="{4DEEB2A9-41C9-4D84-B53A-E552D0E6409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F1FF431F-8CA7-4F81-A1F3-063968034622}" type="datetimeFigureOut">
              <a:rPr lang="zh-CN" altLang="en-US" smtClean="0"/>
              <a:pPr/>
              <a:t>2023-05-18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6AFF1148-B46E-4B44-8F96-91C53C887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3" name="Picture 39" descr="구름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95839" y="134938"/>
            <a:ext cx="682625" cy="273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0" descr="구름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235826" y="377826"/>
            <a:ext cx="1042988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514349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7"/>
          <p:cNvPicPr>
            <a:picLocks noChangeAspect="1"/>
          </p:cNvPicPr>
          <p:nvPr userDrawn="1"/>
        </p:nvPicPr>
        <p:blipFill>
          <a:blip r:embed="rId3" cstate="print"/>
          <a:srcRect l="7578" t="4640" r="10004" b="4640"/>
          <a:stretch>
            <a:fillRect/>
          </a:stretch>
        </p:blipFill>
        <p:spPr>
          <a:xfrm>
            <a:off x="436563" y="-125412"/>
            <a:ext cx="8707437" cy="52689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8"/>
          <p:cNvGrpSpPr/>
          <p:nvPr userDrawn="1"/>
        </p:nvGrpSpPr>
        <p:grpSpPr>
          <a:xfrm>
            <a:off x="0" y="2509838"/>
            <a:ext cx="9144000" cy="2625725"/>
            <a:chOff x="0" y="2950644"/>
            <a:chExt cx="12191998" cy="3907356"/>
          </a:xfrm>
        </p:grpSpPr>
        <p:pic>
          <p:nvPicPr>
            <p:cNvPr id="2054" name="图片 9"/>
            <p:cNvPicPr>
              <a:picLocks noChangeAspect="1"/>
            </p:cNvPicPr>
            <p:nvPr/>
          </p:nvPicPr>
          <p:blipFill>
            <a:blip r:embed="rId4" cstate="print"/>
            <a:srcRect t="80807" r="37575"/>
            <a:stretch>
              <a:fillRect/>
            </a:stretch>
          </p:blipFill>
          <p:spPr>
            <a:xfrm flipH="1">
              <a:off x="6003714" y="4003964"/>
              <a:ext cx="6188284" cy="28540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" name="图片 10"/>
            <p:cNvPicPr>
              <a:picLocks noChangeAspect="1"/>
            </p:cNvPicPr>
            <p:nvPr/>
          </p:nvPicPr>
          <p:blipFill>
            <a:blip r:embed="rId5" cstate="print"/>
            <a:srcRect t="74950" r="28180"/>
            <a:stretch>
              <a:fillRect/>
            </a:stretch>
          </p:blipFill>
          <p:spPr>
            <a:xfrm>
              <a:off x="0" y="2950644"/>
              <a:ext cx="7467601" cy="39073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F1FF431F-8CA7-4F81-A1F3-063968034622}" type="datetimeFigureOut">
              <a:rPr lang="zh-CN" altLang="en-US" smtClean="0"/>
              <a:pPr/>
              <a:t>2023-05-18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6AFF1148-B46E-4B44-8F96-91C53C887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幻灯片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51" name="图片 7"/>
          <p:cNvPicPr>
            <a:picLocks noChangeAspect="1"/>
          </p:cNvPicPr>
          <p:nvPr userDrawn="1"/>
        </p:nvPicPr>
        <p:blipFill>
          <a:blip r:embed="rId3" cstate="print"/>
          <a:srcRect l="7578" t="4640" r="10004" b="4640"/>
          <a:stretch>
            <a:fillRect/>
          </a:stretch>
        </p:blipFill>
        <p:spPr>
          <a:xfrm>
            <a:off x="436563" y="-125412"/>
            <a:ext cx="8707437" cy="526891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052" name="组合 8"/>
          <p:cNvGrpSpPr/>
          <p:nvPr userDrawn="1"/>
        </p:nvGrpSpPr>
        <p:grpSpPr>
          <a:xfrm>
            <a:off x="0" y="2509838"/>
            <a:ext cx="9144000" cy="2625725"/>
            <a:chOff x="0" y="2950644"/>
            <a:chExt cx="12191998" cy="3907356"/>
          </a:xfrm>
        </p:grpSpPr>
        <p:pic>
          <p:nvPicPr>
            <p:cNvPr id="2054" name="图片 9"/>
            <p:cNvPicPr>
              <a:picLocks noChangeAspect="1"/>
            </p:cNvPicPr>
            <p:nvPr/>
          </p:nvPicPr>
          <p:blipFill>
            <a:blip r:embed="rId4" cstate="print"/>
            <a:srcRect t="80807" r="37575"/>
            <a:stretch>
              <a:fillRect/>
            </a:stretch>
          </p:blipFill>
          <p:spPr>
            <a:xfrm flipH="1">
              <a:off x="6003714" y="4003964"/>
              <a:ext cx="6188284" cy="2854036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055" name="图片 10"/>
            <p:cNvPicPr>
              <a:picLocks noChangeAspect="1"/>
            </p:cNvPicPr>
            <p:nvPr/>
          </p:nvPicPr>
          <p:blipFill>
            <a:blip r:embed="rId5" cstate="print"/>
            <a:srcRect t="74950" r="28180"/>
            <a:stretch>
              <a:fillRect/>
            </a:stretch>
          </p:blipFill>
          <p:spPr>
            <a:xfrm>
              <a:off x="0" y="2950644"/>
              <a:ext cx="7467601" cy="3907356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650" y="1369219"/>
            <a:ext cx="7886700" cy="326350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</p:spPr>
        <p:txBody>
          <a:bodyPr/>
          <a:lstStyle/>
          <a:p>
            <a:fld id="{F1FF431F-8CA7-4F81-A1F3-063968034622}" type="datetimeFigureOut">
              <a:rPr lang="zh-CN" altLang="en-US" smtClean="0"/>
              <a:pPr/>
              <a:t>2023-05-18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457950" y="4767263"/>
            <a:ext cx="2057400" cy="273844"/>
          </a:xfrm>
        </p:spPr>
        <p:txBody>
          <a:bodyPr/>
          <a:lstStyle/>
          <a:p>
            <a:fld id="{6AFF1148-B46E-4B44-8F96-91C53C8872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grpSp>
        <p:nvGrpSpPr>
          <p:cNvPr id="3075" name="组合 7"/>
          <p:cNvGrpSpPr/>
          <p:nvPr userDrawn="1"/>
        </p:nvGrpSpPr>
        <p:grpSpPr>
          <a:xfrm>
            <a:off x="2087563" y="501650"/>
            <a:ext cx="6842125" cy="4140200"/>
            <a:chOff x="2086895" y="501425"/>
            <a:chExt cx="6843252" cy="4140649"/>
          </a:xfrm>
        </p:grpSpPr>
        <p:pic>
          <p:nvPicPr>
            <p:cNvPr id="3078" name="图片 8"/>
            <p:cNvPicPr>
              <a:picLocks noChangeAspect="1"/>
            </p:cNvPicPr>
            <p:nvPr userDrawn="1"/>
          </p:nvPicPr>
          <p:blipFill>
            <a:blip r:embed="rId3" cstate="print"/>
            <a:srcRect l="10004" t="4640" r="7578" b="4640"/>
            <a:stretch>
              <a:fillRect/>
            </a:stretch>
          </p:blipFill>
          <p:spPr>
            <a:xfrm rot="-10800000" flipV="1">
              <a:off x="2086895" y="501425"/>
              <a:ext cx="6843252" cy="4140649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5" name="矩形 4"/>
            <p:cNvSpPr/>
            <p:nvPr/>
          </p:nvSpPr>
          <p:spPr>
            <a:xfrm>
              <a:off x="2677542" y="1157134"/>
              <a:ext cx="5507944" cy="2883213"/>
            </a:xfrm>
            <a:prstGeom prst="rect">
              <a:avLst/>
            </a:prstGeom>
            <a:solidFill>
              <a:srgbClr val="CCC1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+mn-lt"/>
                <a:ea typeface="+mn-ea"/>
                <a:cs typeface="+mn-cs"/>
              </a:endParaRPr>
            </a:p>
          </p:txBody>
        </p:sp>
      </p:grpSp>
      <p:pic>
        <p:nvPicPr>
          <p:cNvPr id="3076" name="图片 10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-596900" y="625475"/>
            <a:ext cx="4090988" cy="409098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25" y="0"/>
            <a:ext cx="913755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2023-05-18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slideLayout" Target="../slideLayouts/slideLayout20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5" Type="http://schemas.openxmlformats.org/officeDocument/2006/relationships/slideLayout" Target="../slideLayouts/slideLayout22.xml"/><Relationship Id="rId4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2800" b="1">
          <a:solidFill>
            <a:schemeClr val="tx1"/>
          </a:solidFill>
          <a:latin typeface="Times New Roman" panose="02020603050405020304" pitchFamily="18" charset="0"/>
          <a:ea typeface="黑体" panose="02010609060101010101" pitchFamily="49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defRPr sz="24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</p:sldLayoutIdLst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8" cstate="screen"/>
          <a:srcRect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4" name="矩形 3"/>
          <p:cNvSpPr/>
          <p:nvPr userDrawn="1"/>
        </p:nvSpPr>
        <p:spPr>
          <a:xfrm>
            <a:off x="175098" y="175098"/>
            <a:ext cx="8793804" cy="4793304"/>
          </a:xfrm>
          <a:prstGeom prst="rect">
            <a:avLst/>
          </a:prstGeom>
          <a:solidFill>
            <a:schemeClr val="bg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</p:sldLayoutIdLst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  <p:txStyles>
    <p:titleStyle>
      <a:lvl1pPr algn="l" defTabSz="6851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1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defTabSz="6851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defTabSz="6851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defTabSz="685165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defTabSz="685165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defTabSz="685165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defTabSz="685165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defTabSz="685165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171450" indent="-171450" algn="l" defTabSz="685165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16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16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16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165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anose="020B0604020202020204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165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165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7.png"/><Relationship Id="rId2" Type="http://schemas.openxmlformats.org/officeDocument/2006/relationships/slideLayout" Target="../slideLayouts/slideLayout17.xml"/><Relationship Id="rId1" Type="http://schemas.openxmlformats.org/officeDocument/2006/relationships/tags" Target="../tags/tag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7.png"/><Relationship Id="rId11" Type="http://schemas.openxmlformats.org/officeDocument/2006/relationships/image" Target="../media/image34.png"/><Relationship Id="rId5" Type="http://schemas.openxmlformats.org/officeDocument/2006/relationships/image" Target="../media/image26.png"/><Relationship Id="rId10" Type="http://schemas.openxmlformats.org/officeDocument/2006/relationships/image" Target="../media/image32.png"/><Relationship Id="rId4" Type="http://schemas.openxmlformats.org/officeDocument/2006/relationships/image" Target="../media/image30.png"/><Relationship Id="rId9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1.xml"/><Relationship Id="rId4" Type="http://schemas.openxmlformats.org/officeDocument/2006/relationships/image" Target="../media/image37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4.xml"/><Relationship Id="rId3" Type="http://schemas.openxmlformats.org/officeDocument/2006/relationships/tags" Target="../tags/tag5.xml"/><Relationship Id="rId7" Type="http://schemas.openxmlformats.org/officeDocument/2006/relationships/image" Target="../media/image14.jpe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notesSlide" Target="../notesSlides/notesSlide7.xml"/><Relationship Id="rId11" Type="http://schemas.openxmlformats.org/officeDocument/2006/relationships/slide" Target="slide16.xml"/><Relationship Id="rId5" Type="http://schemas.openxmlformats.org/officeDocument/2006/relationships/slideLayout" Target="../slideLayouts/slideLayout11.xml"/><Relationship Id="rId10" Type="http://schemas.openxmlformats.org/officeDocument/2006/relationships/slide" Target="slide15.xml"/><Relationship Id="rId4" Type="http://schemas.openxmlformats.org/officeDocument/2006/relationships/tags" Target="../tags/tag6.xml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notesSlide" Target="../notesSlides/notesSlide10.xml"/><Relationship Id="rId7" Type="http://schemas.openxmlformats.org/officeDocument/2006/relationships/image" Target="../media/image41.jpeg"/><Relationship Id="rId2" Type="http://schemas.openxmlformats.org/officeDocument/2006/relationships/slideLayout" Target="../slideLayouts/slideLayout11.xml"/><Relationship Id="rId1" Type="http://schemas.openxmlformats.org/officeDocument/2006/relationships/tags" Target="../tags/tag7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7.xml"/><Relationship Id="rId1" Type="http://schemas.openxmlformats.org/officeDocument/2006/relationships/video" Target="NULL" TargetMode="External"/><Relationship Id="rId6" Type="http://schemas.openxmlformats.org/officeDocument/2006/relationships/image" Target="../media/image19.png"/><Relationship Id="rId5" Type="http://schemas.openxmlformats.org/officeDocument/2006/relationships/image" Target="../media/image17.png"/><Relationship Id="rId4" Type="http://schemas.openxmlformats.org/officeDocument/2006/relationships/image" Target="../media/image14.jpeg"/><Relationship Id="rId9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7.xml"/><Relationship Id="rId4" Type="http://schemas.openxmlformats.org/officeDocument/2006/relationships/image" Target="../media/image2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12" Type="http://schemas.openxmlformats.org/officeDocument/2006/relationships/image" Target="../media/image34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6" Type="http://schemas.openxmlformats.org/officeDocument/2006/relationships/image" Target="../media/image28.png"/><Relationship Id="rId11" Type="http://schemas.openxmlformats.org/officeDocument/2006/relationships/image" Target="../media/image33.png"/><Relationship Id="rId5" Type="http://schemas.openxmlformats.org/officeDocument/2006/relationships/image" Target="../media/image27.png"/><Relationship Id="rId10" Type="http://schemas.openxmlformats.org/officeDocument/2006/relationships/image" Target="../media/image32.png"/><Relationship Id="rId4" Type="http://schemas.openxmlformats.org/officeDocument/2006/relationships/image" Target="../media/image26.png"/><Relationship Id="rId9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control" Target="../activeX/activeX2.xml"/><Relationship Id="rId1" Type="http://schemas.openxmlformats.org/officeDocument/2006/relationships/vmlDrawing" Target="../drawings/vmlDrawing2.v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control" Target="../activeX/activeX3.xml"/><Relationship Id="rId1" Type="http://schemas.openxmlformats.org/officeDocument/2006/relationships/vmlDrawing" Target="../drawings/vmlDrawing3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94" b="34374"/>
          <a:stretch>
            <a:fillRect/>
          </a:stretch>
        </p:blipFill>
        <p:spPr>
          <a:xfrm>
            <a:off x="17780" y="-22860"/>
            <a:ext cx="9117330" cy="5125085"/>
          </a:xfrm>
          <a:prstGeom prst="rect">
            <a:avLst/>
          </a:prstGeom>
        </p:spPr>
      </p:pic>
      <p:pic>
        <p:nvPicPr>
          <p:cNvPr id="9" name="图片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719" b="39583"/>
          <a:stretch>
            <a:fillRect/>
          </a:stretch>
        </p:blipFill>
        <p:spPr>
          <a:xfrm flipH="1">
            <a:off x="8292465" y="-478155"/>
            <a:ext cx="842645" cy="1302385"/>
          </a:xfrm>
          <a:prstGeom prst="rect">
            <a:avLst/>
          </a:prstGeom>
        </p:spPr>
      </p:pic>
      <p:pic>
        <p:nvPicPr>
          <p:cNvPr id="2" name="图片" descr="&amp;pky98175846917&amp;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7075" y="2979420"/>
            <a:ext cx="1619885" cy="1367790"/>
          </a:xfrm>
          <a:prstGeom prst="rect">
            <a:avLst/>
          </a:prstGeom>
        </p:spPr>
      </p:pic>
      <p:pic>
        <p:nvPicPr>
          <p:cNvPr id="8" name="图片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80" y="109855"/>
            <a:ext cx="559435" cy="560705"/>
          </a:xfrm>
          <a:prstGeom prst="rect">
            <a:avLst/>
          </a:prstGeom>
        </p:spPr>
      </p:pic>
      <p:grpSp>
        <p:nvGrpSpPr>
          <p:cNvPr id="47" name="组合 13337"/>
          <p:cNvGrpSpPr/>
          <p:nvPr/>
        </p:nvGrpSpPr>
        <p:grpSpPr bwMode="auto">
          <a:xfrm>
            <a:off x="2744016" y="1329659"/>
            <a:ext cx="1161501" cy="1072494"/>
            <a:chOff x="2389216" y="635788"/>
            <a:chExt cx="1161583" cy="1429117"/>
          </a:xfrm>
        </p:grpSpPr>
        <p:sp>
          <p:nvSpPr>
            <p:cNvPr id="48" name="AutoShape 11"/>
            <p:cNvSpPr/>
            <p:nvPr/>
          </p:nvSpPr>
          <p:spPr bwMode="gray">
            <a:xfrm>
              <a:off x="2389216" y="635788"/>
              <a:ext cx="1161583" cy="1429117"/>
            </a:xfrm>
            <a:prstGeom prst="diamond">
              <a:avLst/>
            </a:prstGeom>
            <a:solidFill>
              <a:srgbClr val="2894A3"/>
            </a:solidFill>
            <a:ln w="38100">
              <a:solidFill>
                <a:schemeClr val="bg1"/>
              </a:solidFill>
              <a:miter lim="800000"/>
            </a:ln>
            <a:effectLst>
              <a:outerShdw sy="50000" rotWithShape="0">
                <a:srgbClr val="808080">
                  <a:alpha val="50000"/>
                </a:srgbClr>
              </a:outerShdw>
            </a:effec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defTabSz="3429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altLang="ko-KR" sz="2800" b="1" dirty="0">
                <a:solidFill>
                  <a:srgbClr val="FFFFFF"/>
                </a:solidFill>
                <a:ea typeface="Gulim" panose="020B0600000101010101" pitchFamily="34" charset="-127"/>
              </a:endParaRPr>
            </a:p>
          </p:txBody>
        </p:sp>
        <p:sp>
          <p:nvSpPr>
            <p:cNvPr id="49" name="文本框 13"/>
            <p:cNvSpPr txBox="1"/>
            <p:nvPr/>
          </p:nvSpPr>
          <p:spPr bwMode="auto">
            <a:xfrm>
              <a:off x="2564166" y="842825"/>
              <a:ext cx="986633" cy="1045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defTabSz="342900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4500" b="1" dirty="0">
                  <a:solidFill>
                    <a:prstClr val="white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13</a:t>
              </a:r>
              <a:endParaRPr lang="zh-CN" altLang="en-US" sz="4500" b="1" dirty="0">
                <a:solidFill>
                  <a:prstClr val="white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50" name="图片 4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78324" y="1399189"/>
            <a:ext cx="2092974" cy="934807"/>
          </a:xfrm>
          <a:prstGeom prst="rect">
            <a:avLst/>
          </a:prstGeom>
        </p:spPr>
      </p:pic>
      <p:grpSp>
        <p:nvGrpSpPr>
          <p:cNvPr id="51" name="3ea50520-3ad1-461f-bd8a-48c9b3496082" descr="本素材由iSlide™ 提供&#10;iSlide™尊重知识产权并注重保护用户享有的各项权利。郑重提醒您：&#10;iSlide™插件中提供的任何信息内容的所有权、知识产权归其原始权利人或权利受让人所有，您免费/购买获得的是信息内容的使用权，并受下述条款的约束；&#10;1. 您仅可以个人非商业用途使用该等信息内容，不可将信息内容的全部或部分用于出售，或以出租、出借、转让、分销、发布等其他任何方式供他人使用；&#10;2. 禁止在接入互联网或移动互联网的任何网站、平台、应用或程序上以任何方式为他人提供iSlide™插件资源内容的下载。&#10;The resource is supplied by iSlide™.&#10;iSlide™ respects all intellectual property rights and protects all the rights its users acquired.Solemnly remind you:&#10;The ownership and intellectual property of the resources supplied in iSlide Add-in belongs to its owner or the assignee of this ownership.you only acquired the usage of the resources supplied in iSlide Add-in, as well as respected the following restrain terms:&#10;1.You are only allowed to use such resource for personal and non-commercial aim, not allowed to use such resource or part of it for the sale; or rent, lend, transfer to others; or distribution or release it in any way.&#10;2.You are not permitted to provide the resource of iSlide Add-in in any website, platform, application access to the Internet or mobile Internet."/>
          <p:cNvGrpSpPr>
            <a:grpSpLocks noChangeAspect="1"/>
          </p:cNvGrpSpPr>
          <p:nvPr>
            <p:custDataLst>
              <p:tags r:id="rId1"/>
            </p:custDataLst>
          </p:nvPr>
        </p:nvGrpSpPr>
        <p:grpSpPr>
          <a:xfrm>
            <a:off x="5727065" y="1591945"/>
            <a:ext cx="510540" cy="511810"/>
            <a:chOff x="3499782" y="764704"/>
            <a:chExt cx="5192436" cy="5205985"/>
          </a:xfrm>
        </p:grpSpPr>
        <p:sp>
          <p:nvSpPr>
            <p:cNvPr id="52" name="íSḻíḑê"/>
            <p:cNvSpPr/>
            <p:nvPr/>
          </p:nvSpPr>
          <p:spPr bwMode="auto">
            <a:xfrm flipH="1">
              <a:off x="3499782" y="764704"/>
              <a:ext cx="5192436" cy="5205985"/>
            </a:xfrm>
            <a:custGeom>
              <a:avLst/>
              <a:gdLst>
                <a:gd name="T0" fmla="*/ 3195 w 5934"/>
                <a:gd name="T1" fmla="*/ 5704 h 5712"/>
                <a:gd name="T2" fmla="*/ 3564 w 5934"/>
                <a:gd name="T3" fmla="*/ 5654 h 5712"/>
                <a:gd name="T4" fmla="*/ 3917 w 5934"/>
                <a:gd name="T5" fmla="*/ 5562 h 5712"/>
                <a:gd name="T6" fmla="*/ 4252 w 5934"/>
                <a:gd name="T7" fmla="*/ 5431 h 5712"/>
                <a:gd name="T8" fmla="*/ 4565 w 5934"/>
                <a:gd name="T9" fmla="*/ 5262 h 5712"/>
                <a:gd name="T10" fmla="*/ 4854 w 5934"/>
                <a:gd name="T11" fmla="*/ 5059 h 5712"/>
                <a:gd name="T12" fmla="*/ 5114 w 5934"/>
                <a:gd name="T13" fmla="*/ 4826 h 5712"/>
                <a:gd name="T14" fmla="*/ 5344 w 5934"/>
                <a:gd name="T15" fmla="*/ 4564 h 5712"/>
                <a:gd name="T16" fmla="*/ 5540 w 5934"/>
                <a:gd name="T17" fmla="*/ 4277 h 5712"/>
                <a:gd name="T18" fmla="*/ 5701 w 5934"/>
                <a:gd name="T19" fmla="*/ 3967 h 5712"/>
                <a:gd name="T20" fmla="*/ 5822 w 5934"/>
                <a:gd name="T21" fmla="*/ 3637 h 5712"/>
                <a:gd name="T22" fmla="*/ 5900 w 5934"/>
                <a:gd name="T23" fmla="*/ 3290 h 5712"/>
                <a:gd name="T24" fmla="*/ 5933 w 5934"/>
                <a:gd name="T25" fmla="*/ 2930 h 5712"/>
                <a:gd name="T26" fmla="*/ 5925 w 5934"/>
                <a:gd name="T27" fmla="*/ 2637 h 5712"/>
                <a:gd name="T28" fmla="*/ 5873 w 5934"/>
                <a:gd name="T29" fmla="*/ 2282 h 5712"/>
                <a:gd name="T30" fmla="*/ 5778 w 5934"/>
                <a:gd name="T31" fmla="*/ 1941 h 5712"/>
                <a:gd name="T32" fmla="*/ 5641 w 5934"/>
                <a:gd name="T33" fmla="*/ 1619 h 5712"/>
                <a:gd name="T34" fmla="*/ 5466 w 5934"/>
                <a:gd name="T35" fmla="*/ 1317 h 5712"/>
                <a:gd name="T36" fmla="*/ 5255 w 5934"/>
                <a:gd name="T37" fmla="*/ 1040 h 5712"/>
                <a:gd name="T38" fmla="*/ 5013 w 5934"/>
                <a:gd name="T39" fmla="*/ 789 h 5712"/>
                <a:gd name="T40" fmla="*/ 4742 w 5934"/>
                <a:gd name="T41" fmla="*/ 568 h 5712"/>
                <a:gd name="T42" fmla="*/ 4443 w 5934"/>
                <a:gd name="T43" fmla="*/ 379 h 5712"/>
                <a:gd name="T44" fmla="*/ 4121 w 5934"/>
                <a:gd name="T45" fmla="*/ 224 h 5712"/>
                <a:gd name="T46" fmla="*/ 3778 w 5934"/>
                <a:gd name="T47" fmla="*/ 108 h 5712"/>
                <a:gd name="T48" fmla="*/ 3418 w 5934"/>
                <a:gd name="T49" fmla="*/ 32 h 5712"/>
                <a:gd name="T50" fmla="*/ 3043 w 5934"/>
                <a:gd name="T51" fmla="*/ 1 h 5712"/>
                <a:gd name="T52" fmla="*/ 2739 w 5934"/>
                <a:gd name="T53" fmla="*/ 8 h 5712"/>
                <a:gd name="T54" fmla="*/ 2370 w 5934"/>
                <a:gd name="T55" fmla="*/ 58 h 5712"/>
                <a:gd name="T56" fmla="*/ 2017 w 5934"/>
                <a:gd name="T57" fmla="*/ 150 h 5712"/>
                <a:gd name="T58" fmla="*/ 1681 w 5934"/>
                <a:gd name="T59" fmla="*/ 282 h 5712"/>
                <a:gd name="T60" fmla="*/ 1368 w 5934"/>
                <a:gd name="T61" fmla="*/ 450 h 5712"/>
                <a:gd name="T62" fmla="*/ 1080 w 5934"/>
                <a:gd name="T63" fmla="*/ 653 h 5712"/>
                <a:gd name="T64" fmla="*/ 820 w 5934"/>
                <a:gd name="T65" fmla="*/ 886 h 5712"/>
                <a:gd name="T66" fmla="*/ 590 w 5934"/>
                <a:gd name="T67" fmla="*/ 1148 h 5712"/>
                <a:gd name="T68" fmla="*/ 393 w 5934"/>
                <a:gd name="T69" fmla="*/ 1435 h 5712"/>
                <a:gd name="T70" fmla="*/ 233 w 5934"/>
                <a:gd name="T71" fmla="*/ 1745 h 5712"/>
                <a:gd name="T72" fmla="*/ 112 w 5934"/>
                <a:gd name="T73" fmla="*/ 2075 h 5712"/>
                <a:gd name="T74" fmla="*/ 33 w 5934"/>
                <a:gd name="T75" fmla="*/ 2422 h 5712"/>
                <a:gd name="T76" fmla="*/ 1 w 5934"/>
                <a:gd name="T77" fmla="*/ 2783 h 5712"/>
                <a:gd name="T78" fmla="*/ 9 w 5934"/>
                <a:gd name="T79" fmla="*/ 3075 h 5712"/>
                <a:gd name="T80" fmla="*/ 60 w 5934"/>
                <a:gd name="T81" fmla="*/ 3431 h 5712"/>
                <a:gd name="T82" fmla="*/ 156 w 5934"/>
                <a:gd name="T83" fmla="*/ 3771 h 5712"/>
                <a:gd name="T84" fmla="*/ 293 w 5934"/>
                <a:gd name="T85" fmla="*/ 4094 h 5712"/>
                <a:gd name="T86" fmla="*/ 468 w 5934"/>
                <a:gd name="T87" fmla="*/ 4395 h 5712"/>
                <a:gd name="T88" fmla="*/ 678 w 5934"/>
                <a:gd name="T89" fmla="*/ 4672 h 5712"/>
                <a:gd name="T90" fmla="*/ 921 w 5934"/>
                <a:gd name="T91" fmla="*/ 4923 h 5712"/>
                <a:gd name="T92" fmla="*/ 1192 w 5934"/>
                <a:gd name="T93" fmla="*/ 5144 h 5712"/>
                <a:gd name="T94" fmla="*/ 1491 w 5934"/>
                <a:gd name="T95" fmla="*/ 5333 h 5712"/>
                <a:gd name="T96" fmla="*/ 1813 w 5934"/>
                <a:gd name="T97" fmla="*/ 5488 h 5712"/>
                <a:gd name="T98" fmla="*/ 2156 w 5934"/>
                <a:gd name="T99" fmla="*/ 5604 h 5712"/>
                <a:gd name="T100" fmla="*/ 2516 w 5934"/>
                <a:gd name="T101" fmla="*/ 5680 h 5712"/>
                <a:gd name="T102" fmla="*/ 2891 w 5934"/>
                <a:gd name="T103" fmla="*/ 5711 h 5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34" h="5712">
                  <a:moveTo>
                    <a:pt x="2967" y="5712"/>
                  </a:moveTo>
                  <a:lnTo>
                    <a:pt x="2967" y="5712"/>
                  </a:lnTo>
                  <a:lnTo>
                    <a:pt x="3043" y="5711"/>
                  </a:lnTo>
                  <a:lnTo>
                    <a:pt x="3119" y="5709"/>
                  </a:lnTo>
                  <a:lnTo>
                    <a:pt x="3195" y="5704"/>
                  </a:lnTo>
                  <a:lnTo>
                    <a:pt x="3270" y="5697"/>
                  </a:lnTo>
                  <a:lnTo>
                    <a:pt x="3344" y="5690"/>
                  </a:lnTo>
                  <a:lnTo>
                    <a:pt x="3418" y="5680"/>
                  </a:lnTo>
                  <a:lnTo>
                    <a:pt x="3492" y="5668"/>
                  </a:lnTo>
                  <a:lnTo>
                    <a:pt x="3564" y="5654"/>
                  </a:lnTo>
                  <a:lnTo>
                    <a:pt x="3637" y="5639"/>
                  </a:lnTo>
                  <a:lnTo>
                    <a:pt x="3707" y="5623"/>
                  </a:lnTo>
                  <a:lnTo>
                    <a:pt x="3778" y="5604"/>
                  </a:lnTo>
                  <a:lnTo>
                    <a:pt x="3849" y="5584"/>
                  </a:lnTo>
                  <a:lnTo>
                    <a:pt x="3917" y="5562"/>
                  </a:lnTo>
                  <a:lnTo>
                    <a:pt x="3987" y="5539"/>
                  </a:lnTo>
                  <a:lnTo>
                    <a:pt x="4054" y="5514"/>
                  </a:lnTo>
                  <a:lnTo>
                    <a:pt x="4121" y="5488"/>
                  </a:lnTo>
                  <a:lnTo>
                    <a:pt x="4187" y="5460"/>
                  </a:lnTo>
                  <a:lnTo>
                    <a:pt x="4252" y="5431"/>
                  </a:lnTo>
                  <a:lnTo>
                    <a:pt x="4316" y="5399"/>
                  </a:lnTo>
                  <a:lnTo>
                    <a:pt x="4380" y="5367"/>
                  </a:lnTo>
                  <a:lnTo>
                    <a:pt x="4443" y="5333"/>
                  </a:lnTo>
                  <a:lnTo>
                    <a:pt x="4505" y="5299"/>
                  </a:lnTo>
                  <a:lnTo>
                    <a:pt x="4565" y="5262"/>
                  </a:lnTo>
                  <a:lnTo>
                    <a:pt x="4625" y="5224"/>
                  </a:lnTo>
                  <a:lnTo>
                    <a:pt x="4683" y="5184"/>
                  </a:lnTo>
                  <a:lnTo>
                    <a:pt x="4742" y="5144"/>
                  </a:lnTo>
                  <a:lnTo>
                    <a:pt x="4798" y="5102"/>
                  </a:lnTo>
                  <a:lnTo>
                    <a:pt x="4854" y="5059"/>
                  </a:lnTo>
                  <a:lnTo>
                    <a:pt x="4908" y="5015"/>
                  </a:lnTo>
                  <a:lnTo>
                    <a:pt x="4961" y="4969"/>
                  </a:lnTo>
                  <a:lnTo>
                    <a:pt x="5013" y="4923"/>
                  </a:lnTo>
                  <a:lnTo>
                    <a:pt x="5065" y="4875"/>
                  </a:lnTo>
                  <a:lnTo>
                    <a:pt x="5114" y="4826"/>
                  </a:lnTo>
                  <a:lnTo>
                    <a:pt x="5162" y="4776"/>
                  </a:lnTo>
                  <a:lnTo>
                    <a:pt x="5209" y="4724"/>
                  </a:lnTo>
                  <a:lnTo>
                    <a:pt x="5255" y="4672"/>
                  </a:lnTo>
                  <a:lnTo>
                    <a:pt x="5300" y="4618"/>
                  </a:lnTo>
                  <a:lnTo>
                    <a:pt x="5344" y="4564"/>
                  </a:lnTo>
                  <a:lnTo>
                    <a:pt x="5385" y="4508"/>
                  </a:lnTo>
                  <a:lnTo>
                    <a:pt x="5427" y="4452"/>
                  </a:lnTo>
                  <a:lnTo>
                    <a:pt x="5466" y="4395"/>
                  </a:lnTo>
                  <a:lnTo>
                    <a:pt x="5504" y="4337"/>
                  </a:lnTo>
                  <a:lnTo>
                    <a:pt x="5540" y="4277"/>
                  </a:lnTo>
                  <a:lnTo>
                    <a:pt x="5575" y="4217"/>
                  </a:lnTo>
                  <a:lnTo>
                    <a:pt x="5609" y="4155"/>
                  </a:lnTo>
                  <a:lnTo>
                    <a:pt x="5641" y="4094"/>
                  </a:lnTo>
                  <a:lnTo>
                    <a:pt x="5672" y="4031"/>
                  </a:lnTo>
                  <a:lnTo>
                    <a:pt x="5701" y="3967"/>
                  </a:lnTo>
                  <a:lnTo>
                    <a:pt x="5728" y="3902"/>
                  </a:lnTo>
                  <a:lnTo>
                    <a:pt x="5753" y="3838"/>
                  </a:lnTo>
                  <a:lnTo>
                    <a:pt x="5778" y="3771"/>
                  </a:lnTo>
                  <a:lnTo>
                    <a:pt x="5801" y="3705"/>
                  </a:lnTo>
                  <a:lnTo>
                    <a:pt x="5822" y="3637"/>
                  </a:lnTo>
                  <a:lnTo>
                    <a:pt x="5841" y="3569"/>
                  </a:lnTo>
                  <a:lnTo>
                    <a:pt x="5858" y="3501"/>
                  </a:lnTo>
                  <a:lnTo>
                    <a:pt x="5873" y="3431"/>
                  </a:lnTo>
                  <a:lnTo>
                    <a:pt x="5888" y="3361"/>
                  </a:lnTo>
                  <a:lnTo>
                    <a:pt x="5900" y="3290"/>
                  </a:lnTo>
                  <a:lnTo>
                    <a:pt x="5910" y="3219"/>
                  </a:lnTo>
                  <a:lnTo>
                    <a:pt x="5918" y="3148"/>
                  </a:lnTo>
                  <a:lnTo>
                    <a:pt x="5925" y="3075"/>
                  </a:lnTo>
                  <a:lnTo>
                    <a:pt x="5931" y="3003"/>
                  </a:lnTo>
                  <a:lnTo>
                    <a:pt x="5933" y="2930"/>
                  </a:lnTo>
                  <a:lnTo>
                    <a:pt x="5934" y="2856"/>
                  </a:lnTo>
                  <a:lnTo>
                    <a:pt x="5934" y="2856"/>
                  </a:lnTo>
                  <a:lnTo>
                    <a:pt x="5933" y="2783"/>
                  </a:lnTo>
                  <a:lnTo>
                    <a:pt x="5931" y="2709"/>
                  </a:lnTo>
                  <a:lnTo>
                    <a:pt x="5925" y="2637"/>
                  </a:lnTo>
                  <a:lnTo>
                    <a:pt x="5918" y="2564"/>
                  </a:lnTo>
                  <a:lnTo>
                    <a:pt x="5910" y="2493"/>
                  </a:lnTo>
                  <a:lnTo>
                    <a:pt x="5900" y="2422"/>
                  </a:lnTo>
                  <a:lnTo>
                    <a:pt x="5888" y="2351"/>
                  </a:lnTo>
                  <a:lnTo>
                    <a:pt x="5873" y="2282"/>
                  </a:lnTo>
                  <a:lnTo>
                    <a:pt x="5858" y="2211"/>
                  </a:lnTo>
                  <a:lnTo>
                    <a:pt x="5841" y="2143"/>
                  </a:lnTo>
                  <a:lnTo>
                    <a:pt x="5822" y="2075"/>
                  </a:lnTo>
                  <a:lnTo>
                    <a:pt x="5801" y="2007"/>
                  </a:lnTo>
                  <a:lnTo>
                    <a:pt x="5778" y="1941"/>
                  </a:lnTo>
                  <a:lnTo>
                    <a:pt x="5753" y="1874"/>
                  </a:lnTo>
                  <a:lnTo>
                    <a:pt x="5728" y="1810"/>
                  </a:lnTo>
                  <a:lnTo>
                    <a:pt x="5701" y="1745"/>
                  </a:lnTo>
                  <a:lnTo>
                    <a:pt x="5672" y="1681"/>
                  </a:lnTo>
                  <a:lnTo>
                    <a:pt x="5641" y="1619"/>
                  </a:lnTo>
                  <a:lnTo>
                    <a:pt x="5609" y="1557"/>
                  </a:lnTo>
                  <a:lnTo>
                    <a:pt x="5575" y="1495"/>
                  </a:lnTo>
                  <a:lnTo>
                    <a:pt x="5540" y="1435"/>
                  </a:lnTo>
                  <a:lnTo>
                    <a:pt x="5504" y="1376"/>
                  </a:lnTo>
                  <a:lnTo>
                    <a:pt x="5466" y="1317"/>
                  </a:lnTo>
                  <a:lnTo>
                    <a:pt x="5427" y="1260"/>
                  </a:lnTo>
                  <a:lnTo>
                    <a:pt x="5385" y="1204"/>
                  </a:lnTo>
                  <a:lnTo>
                    <a:pt x="5344" y="1148"/>
                  </a:lnTo>
                  <a:lnTo>
                    <a:pt x="5300" y="1094"/>
                  </a:lnTo>
                  <a:lnTo>
                    <a:pt x="5255" y="1040"/>
                  </a:lnTo>
                  <a:lnTo>
                    <a:pt x="5209" y="988"/>
                  </a:lnTo>
                  <a:lnTo>
                    <a:pt x="5162" y="936"/>
                  </a:lnTo>
                  <a:lnTo>
                    <a:pt x="5114" y="886"/>
                  </a:lnTo>
                  <a:lnTo>
                    <a:pt x="5065" y="838"/>
                  </a:lnTo>
                  <a:lnTo>
                    <a:pt x="5013" y="789"/>
                  </a:lnTo>
                  <a:lnTo>
                    <a:pt x="4961" y="743"/>
                  </a:lnTo>
                  <a:lnTo>
                    <a:pt x="4908" y="697"/>
                  </a:lnTo>
                  <a:lnTo>
                    <a:pt x="4854" y="653"/>
                  </a:lnTo>
                  <a:lnTo>
                    <a:pt x="4798" y="610"/>
                  </a:lnTo>
                  <a:lnTo>
                    <a:pt x="4742" y="568"/>
                  </a:lnTo>
                  <a:lnTo>
                    <a:pt x="4683" y="528"/>
                  </a:lnTo>
                  <a:lnTo>
                    <a:pt x="4625" y="488"/>
                  </a:lnTo>
                  <a:lnTo>
                    <a:pt x="4565" y="450"/>
                  </a:lnTo>
                  <a:lnTo>
                    <a:pt x="4505" y="413"/>
                  </a:lnTo>
                  <a:lnTo>
                    <a:pt x="4443" y="379"/>
                  </a:lnTo>
                  <a:lnTo>
                    <a:pt x="4380" y="345"/>
                  </a:lnTo>
                  <a:lnTo>
                    <a:pt x="4316" y="313"/>
                  </a:lnTo>
                  <a:lnTo>
                    <a:pt x="4252" y="282"/>
                  </a:lnTo>
                  <a:lnTo>
                    <a:pt x="4187" y="252"/>
                  </a:lnTo>
                  <a:lnTo>
                    <a:pt x="4121" y="224"/>
                  </a:lnTo>
                  <a:lnTo>
                    <a:pt x="4054" y="198"/>
                  </a:lnTo>
                  <a:lnTo>
                    <a:pt x="3987" y="174"/>
                  </a:lnTo>
                  <a:lnTo>
                    <a:pt x="3917" y="150"/>
                  </a:lnTo>
                  <a:lnTo>
                    <a:pt x="3849" y="128"/>
                  </a:lnTo>
                  <a:lnTo>
                    <a:pt x="3778" y="108"/>
                  </a:lnTo>
                  <a:lnTo>
                    <a:pt x="3707" y="89"/>
                  </a:lnTo>
                  <a:lnTo>
                    <a:pt x="3637" y="73"/>
                  </a:lnTo>
                  <a:lnTo>
                    <a:pt x="3564" y="58"/>
                  </a:lnTo>
                  <a:lnTo>
                    <a:pt x="3492" y="44"/>
                  </a:lnTo>
                  <a:lnTo>
                    <a:pt x="3418" y="32"/>
                  </a:lnTo>
                  <a:lnTo>
                    <a:pt x="3344" y="22"/>
                  </a:lnTo>
                  <a:lnTo>
                    <a:pt x="3270" y="15"/>
                  </a:lnTo>
                  <a:lnTo>
                    <a:pt x="3195" y="8"/>
                  </a:lnTo>
                  <a:lnTo>
                    <a:pt x="3119" y="3"/>
                  </a:lnTo>
                  <a:lnTo>
                    <a:pt x="3043" y="1"/>
                  </a:lnTo>
                  <a:lnTo>
                    <a:pt x="2967" y="0"/>
                  </a:lnTo>
                  <a:lnTo>
                    <a:pt x="2967" y="0"/>
                  </a:lnTo>
                  <a:lnTo>
                    <a:pt x="2891" y="1"/>
                  </a:lnTo>
                  <a:lnTo>
                    <a:pt x="2814" y="3"/>
                  </a:lnTo>
                  <a:lnTo>
                    <a:pt x="2739" y="8"/>
                  </a:lnTo>
                  <a:lnTo>
                    <a:pt x="2664" y="15"/>
                  </a:lnTo>
                  <a:lnTo>
                    <a:pt x="2590" y="22"/>
                  </a:lnTo>
                  <a:lnTo>
                    <a:pt x="2516" y="32"/>
                  </a:lnTo>
                  <a:lnTo>
                    <a:pt x="2442" y="44"/>
                  </a:lnTo>
                  <a:lnTo>
                    <a:pt x="2370" y="58"/>
                  </a:lnTo>
                  <a:lnTo>
                    <a:pt x="2297" y="73"/>
                  </a:lnTo>
                  <a:lnTo>
                    <a:pt x="2226" y="89"/>
                  </a:lnTo>
                  <a:lnTo>
                    <a:pt x="2156" y="108"/>
                  </a:lnTo>
                  <a:lnTo>
                    <a:pt x="2085" y="128"/>
                  </a:lnTo>
                  <a:lnTo>
                    <a:pt x="2017" y="150"/>
                  </a:lnTo>
                  <a:lnTo>
                    <a:pt x="1947" y="174"/>
                  </a:lnTo>
                  <a:lnTo>
                    <a:pt x="1880" y="198"/>
                  </a:lnTo>
                  <a:lnTo>
                    <a:pt x="1813" y="224"/>
                  </a:lnTo>
                  <a:lnTo>
                    <a:pt x="1746" y="252"/>
                  </a:lnTo>
                  <a:lnTo>
                    <a:pt x="1681" y="282"/>
                  </a:lnTo>
                  <a:lnTo>
                    <a:pt x="1617" y="313"/>
                  </a:lnTo>
                  <a:lnTo>
                    <a:pt x="1553" y="345"/>
                  </a:lnTo>
                  <a:lnTo>
                    <a:pt x="1491" y="379"/>
                  </a:lnTo>
                  <a:lnTo>
                    <a:pt x="1429" y="413"/>
                  </a:lnTo>
                  <a:lnTo>
                    <a:pt x="1368" y="450"/>
                  </a:lnTo>
                  <a:lnTo>
                    <a:pt x="1309" y="488"/>
                  </a:lnTo>
                  <a:lnTo>
                    <a:pt x="1251" y="528"/>
                  </a:lnTo>
                  <a:lnTo>
                    <a:pt x="1192" y="568"/>
                  </a:lnTo>
                  <a:lnTo>
                    <a:pt x="1136" y="610"/>
                  </a:lnTo>
                  <a:lnTo>
                    <a:pt x="1080" y="653"/>
                  </a:lnTo>
                  <a:lnTo>
                    <a:pt x="1026" y="697"/>
                  </a:lnTo>
                  <a:lnTo>
                    <a:pt x="972" y="743"/>
                  </a:lnTo>
                  <a:lnTo>
                    <a:pt x="921" y="789"/>
                  </a:lnTo>
                  <a:lnTo>
                    <a:pt x="870" y="838"/>
                  </a:lnTo>
                  <a:lnTo>
                    <a:pt x="820" y="886"/>
                  </a:lnTo>
                  <a:lnTo>
                    <a:pt x="772" y="936"/>
                  </a:lnTo>
                  <a:lnTo>
                    <a:pt x="724" y="988"/>
                  </a:lnTo>
                  <a:lnTo>
                    <a:pt x="678" y="1040"/>
                  </a:lnTo>
                  <a:lnTo>
                    <a:pt x="634" y="1094"/>
                  </a:lnTo>
                  <a:lnTo>
                    <a:pt x="590" y="1148"/>
                  </a:lnTo>
                  <a:lnTo>
                    <a:pt x="548" y="1204"/>
                  </a:lnTo>
                  <a:lnTo>
                    <a:pt x="507" y="1260"/>
                  </a:lnTo>
                  <a:lnTo>
                    <a:pt x="468" y="1317"/>
                  </a:lnTo>
                  <a:lnTo>
                    <a:pt x="429" y="1376"/>
                  </a:lnTo>
                  <a:lnTo>
                    <a:pt x="393" y="1435"/>
                  </a:lnTo>
                  <a:lnTo>
                    <a:pt x="359" y="1495"/>
                  </a:lnTo>
                  <a:lnTo>
                    <a:pt x="325" y="1557"/>
                  </a:lnTo>
                  <a:lnTo>
                    <a:pt x="293" y="1619"/>
                  </a:lnTo>
                  <a:lnTo>
                    <a:pt x="262" y="1681"/>
                  </a:lnTo>
                  <a:lnTo>
                    <a:pt x="233" y="1745"/>
                  </a:lnTo>
                  <a:lnTo>
                    <a:pt x="206" y="1810"/>
                  </a:lnTo>
                  <a:lnTo>
                    <a:pt x="180" y="1874"/>
                  </a:lnTo>
                  <a:lnTo>
                    <a:pt x="156" y="1941"/>
                  </a:lnTo>
                  <a:lnTo>
                    <a:pt x="133" y="2007"/>
                  </a:lnTo>
                  <a:lnTo>
                    <a:pt x="112" y="2075"/>
                  </a:lnTo>
                  <a:lnTo>
                    <a:pt x="93" y="2143"/>
                  </a:lnTo>
                  <a:lnTo>
                    <a:pt x="76" y="2211"/>
                  </a:lnTo>
                  <a:lnTo>
                    <a:pt x="60" y="2282"/>
                  </a:lnTo>
                  <a:lnTo>
                    <a:pt x="46" y="2351"/>
                  </a:lnTo>
                  <a:lnTo>
                    <a:pt x="33" y="2422"/>
                  </a:lnTo>
                  <a:lnTo>
                    <a:pt x="23" y="2493"/>
                  </a:lnTo>
                  <a:lnTo>
                    <a:pt x="15" y="2564"/>
                  </a:lnTo>
                  <a:lnTo>
                    <a:pt x="9" y="2637"/>
                  </a:lnTo>
                  <a:lnTo>
                    <a:pt x="3" y="2709"/>
                  </a:lnTo>
                  <a:lnTo>
                    <a:pt x="1" y="2783"/>
                  </a:lnTo>
                  <a:lnTo>
                    <a:pt x="0" y="2856"/>
                  </a:lnTo>
                  <a:lnTo>
                    <a:pt x="0" y="2856"/>
                  </a:lnTo>
                  <a:lnTo>
                    <a:pt x="1" y="2930"/>
                  </a:lnTo>
                  <a:lnTo>
                    <a:pt x="3" y="3003"/>
                  </a:lnTo>
                  <a:lnTo>
                    <a:pt x="9" y="3075"/>
                  </a:lnTo>
                  <a:lnTo>
                    <a:pt x="15" y="3148"/>
                  </a:lnTo>
                  <a:lnTo>
                    <a:pt x="23" y="3219"/>
                  </a:lnTo>
                  <a:lnTo>
                    <a:pt x="33" y="3290"/>
                  </a:lnTo>
                  <a:lnTo>
                    <a:pt x="46" y="3361"/>
                  </a:lnTo>
                  <a:lnTo>
                    <a:pt x="60" y="3431"/>
                  </a:lnTo>
                  <a:lnTo>
                    <a:pt x="76" y="3501"/>
                  </a:lnTo>
                  <a:lnTo>
                    <a:pt x="93" y="3569"/>
                  </a:lnTo>
                  <a:lnTo>
                    <a:pt x="112" y="3637"/>
                  </a:lnTo>
                  <a:lnTo>
                    <a:pt x="133" y="3705"/>
                  </a:lnTo>
                  <a:lnTo>
                    <a:pt x="156" y="3771"/>
                  </a:lnTo>
                  <a:lnTo>
                    <a:pt x="180" y="3838"/>
                  </a:lnTo>
                  <a:lnTo>
                    <a:pt x="206" y="3902"/>
                  </a:lnTo>
                  <a:lnTo>
                    <a:pt x="233" y="3967"/>
                  </a:lnTo>
                  <a:lnTo>
                    <a:pt x="262" y="4031"/>
                  </a:lnTo>
                  <a:lnTo>
                    <a:pt x="293" y="4094"/>
                  </a:lnTo>
                  <a:lnTo>
                    <a:pt x="325" y="4155"/>
                  </a:lnTo>
                  <a:lnTo>
                    <a:pt x="359" y="4217"/>
                  </a:lnTo>
                  <a:lnTo>
                    <a:pt x="393" y="4277"/>
                  </a:lnTo>
                  <a:lnTo>
                    <a:pt x="429" y="4337"/>
                  </a:lnTo>
                  <a:lnTo>
                    <a:pt x="468" y="4395"/>
                  </a:lnTo>
                  <a:lnTo>
                    <a:pt x="507" y="4452"/>
                  </a:lnTo>
                  <a:lnTo>
                    <a:pt x="548" y="4508"/>
                  </a:lnTo>
                  <a:lnTo>
                    <a:pt x="590" y="4564"/>
                  </a:lnTo>
                  <a:lnTo>
                    <a:pt x="634" y="4618"/>
                  </a:lnTo>
                  <a:lnTo>
                    <a:pt x="678" y="4672"/>
                  </a:lnTo>
                  <a:lnTo>
                    <a:pt x="724" y="4724"/>
                  </a:lnTo>
                  <a:lnTo>
                    <a:pt x="772" y="4776"/>
                  </a:lnTo>
                  <a:lnTo>
                    <a:pt x="820" y="4826"/>
                  </a:lnTo>
                  <a:lnTo>
                    <a:pt x="870" y="4875"/>
                  </a:lnTo>
                  <a:lnTo>
                    <a:pt x="921" y="4923"/>
                  </a:lnTo>
                  <a:lnTo>
                    <a:pt x="972" y="4969"/>
                  </a:lnTo>
                  <a:lnTo>
                    <a:pt x="1026" y="5015"/>
                  </a:lnTo>
                  <a:lnTo>
                    <a:pt x="1080" y="5059"/>
                  </a:lnTo>
                  <a:lnTo>
                    <a:pt x="1136" y="5102"/>
                  </a:lnTo>
                  <a:lnTo>
                    <a:pt x="1192" y="5144"/>
                  </a:lnTo>
                  <a:lnTo>
                    <a:pt x="1251" y="5184"/>
                  </a:lnTo>
                  <a:lnTo>
                    <a:pt x="1309" y="5224"/>
                  </a:lnTo>
                  <a:lnTo>
                    <a:pt x="1368" y="5262"/>
                  </a:lnTo>
                  <a:lnTo>
                    <a:pt x="1429" y="5299"/>
                  </a:lnTo>
                  <a:lnTo>
                    <a:pt x="1491" y="5333"/>
                  </a:lnTo>
                  <a:lnTo>
                    <a:pt x="1553" y="5367"/>
                  </a:lnTo>
                  <a:lnTo>
                    <a:pt x="1617" y="5399"/>
                  </a:lnTo>
                  <a:lnTo>
                    <a:pt x="1681" y="5431"/>
                  </a:lnTo>
                  <a:lnTo>
                    <a:pt x="1746" y="5460"/>
                  </a:lnTo>
                  <a:lnTo>
                    <a:pt x="1813" y="5488"/>
                  </a:lnTo>
                  <a:lnTo>
                    <a:pt x="1880" y="5514"/>
                  </a:lnTo>
                  <a:lnTo>
                    <a:pt x="1947" y="5539"/>
                  </a:lnTo>
                  <a:lnTo>
                    <a:pt x="2017" y="5562"/>
                  </a:lnTo>
                  <a:lnTo>
                    <a:pt x="2085" y="5584"/>
                  </a:lnTo>
                  <a:lnTo>
                    <a:pt x="2156" y="5604"/>
                  </a:lnTo>
                  <a:lnTo>
                    <a:pt x="2226" y="5623"/>
                  </a:lnTo>
                  <a:lnTo>
                    <a:pt x="2297" y="5639"/>
                  </a:lnTo>
                  <a:lnTo>
                    <a:pt x="2370" y="5654"/>
                  </a:lnTo>
                  <a:lnTo>
                    <a:pt x="2442" y="5668"/>
                  </a:lnTo>
                  <a:lnTo>
                    <a:pt x="2516" y="5680"/>
                  </a:lnTo>
                  <a:lnTo>
                    <a:pt x="2590" y="5690"/>
                  </a:lnTo>
                  <a:lnTo>
                    <a:pt x="2664" y="5697"/>
                  </a:lnTo>
                  <a:lnTo>
                    <a:pt x="2739" y="5704"/>
                  </a:lnTo>
                  <a:lnTo>
                    <a:pt x="2814" y="5709"/>
                  </a:lnTo>
                  <a:lnTo>
                    <a:pt x="2891" y="5711"/>
                  </a:lnTo>
                  <a:lnTo>
                    <a:pt x="2967" y="5712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57150">
              <a:solidFill>
                <a:srgbClr val="7BA21A"/>
              </a:solidFill>
            </a:ln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3" name="iṣ1íḍé"/>
            <p:cNvSpPr/>
            <p:nvPr/>
          </p:nvSpPr>
          <p:spPr bwMode="auto">
            <a:xfrm flipH="1">
              <a:off x="3499782" y="764704"/>
              <a:ext cx="5192436" cy="5205985"/>
            </a:xfrm>
            <a:custGeom>
              <a:avLst/>
              <a:gdLst>
                <a:gd name="T0" fmla="*/ 3195 w 5934"/>
                <a:gd name="T1" fmla="*/ 5704 h 5712"/>
                <a:gd name="T2" fmla="*/ 3564 w 5934"/>
                <a:gd name="T3" fmla="*/ 5654 h 5712"/>
                <a:gd name="T4" fmla="*/ 3917 w 5934"/>
                <a:gd name="T5" fmla="*/ 5562 h 5712"/>
                <a:gd name="T6" fmla="*/ 4252 w 5934"/>
                <a:gd name="T7" fmla="*/ 5431 h 5712"/>
                <a:gd name="T8" fmla="*/ 4565 w 5934"/>
                <a:gd name="T9" fmla="*/ 5262 h 5712"/>
                <a:gd name="T10" fmla="*/ 4854 w 5934"/>
                <a:gd name="T11" fmla="*/ 5059 h 5712"/>
                <a:gd name="T12" fmla="*/ 5114 w 5934"/>
                <a:gd name="T13" fmla="*/ 4826 h 5712"/>
                <a:gd name="T14" fmla="*/ 5344 w 5934"/>
                <a:gd name="T15" fmla="*/ 4564 h 5712"/>
                <a:gd name="T16" fmla="*/ 5540 w 5934"/>
                <a:gd name="T17" fmla="*/ 4277 h 5712"/>
                <a:gd name="T18" fmla="*/ 5701 w 5934"/>
                <a:gd name="T19" fmla="*/ 3967 h 5712"/>
                <a:gd name="T20" fmla="*/ 5822 w 5934"/>
                <a:gd name="T21" fmla="*/ 3637 h 5712"/>
                <a:gd name="T22" fmla="*/ 5900 w 5934"/>
                <a:gd name="T23" fmla="*/ 3290 h 5712"/>
                <a:gd name="T24" fmla="*/ 5933 w 5934"/>
                <a:gd name="T25" fmla="*/ 2930 h 5712"/>
                <a:gd name="T26" fmla="*/ 5925 w 5934"/>
                <a:gd name="T27" fmla="*/ 2637 h 5712"/>
                <a:gd name="T28" fmla="*/ 5873 w 5934"/>
                <a:gd name="T29" fmla="*/ 2282 h 5712"/>
                <a:gd name="T30" fmla="*/ 5778 w 5934"/>
                <a:gd name="T31" fmla="*/ 1941 h 5712"/>
                <a:gd name="T32" fmla="*/ 5641 w 5934"/>
                <a:gd name="T33" fmla="*/ 1619 h 5712"/>
                <a:gd name="T34" fmla="*/ 5466 w 5934"/>
                <a:gd name="T35" fmla="*/ 1317 h 5712"/>
                <a:gd name="T36" fmla="*/ 5255 w 5934"/>
                <a:gd name="T37" fmla="*/ 1040 h 5712"/>
                <a:gd name="T38" fmla="*/ 5013 w 5934"/>
                <a:gd name="T39" fmla="*/ 789 h 5712"/>
                <a:gd name="T40" fmla="*/ 4742 w 5934"/>
                <a:gd name="T41" fmla="*/ 568 h 5712"/>
                <a:gd name="T42" fmla="*/ 4443 w 5934"/>
                <a:gd name="T43" fmla="*/ 379 h 5712"/>
                <a:gd name="T44" fmla="*/ 4121 w 5934"/>
                <a:gd name="T45" fmla="*/ 224 h 5712"/>
                <a:gd name="T46" fmla="*/ 3778 w 5934"/>
                <a:gd name="T47" fmla="*/ 108 h 5712"/>
                <a:gd name="T48" fmla="*/ 3418 w 5934"/>
                <a:gd name="T49" fmla="*/ 32 h 5712"/>
                <a:gd name="T50" fmla="*/ 3043 w 5934"/>
                <a:gd name="T51" fmla="*/ 1 h 5712"/>
                <a:gd name="T52" fmla="*/ 2739 w 5934"/>
                <a:gd name="T53" fmla="*/ 8 h 5712"/>
                <a:gd name="T54" fmla="*/ 2370 w 5934"/>
                <a:gd name="T55" fmla="*/ 58 h 5712"/>
                <a:gd name="T56" fmla="*/ 2017 w 5934"/>
                <a:gd name="T57" fmla="*/ 150 h 5712"/>
                <a:gd name="T58" fmla="*/ 1681 w 5934"/>
                <a:gd name="T59" fmla="*/ 282 h 5712"/>
                <a:gd name="T60" fmla="*/ 1368 w 5934"/>
                <a:gd name="T61" fmla="*/ 450 h 5712"/>
                <a:gd name="T62" fmla="*/ 1080 w 5934"/>
                <a:gd name="T63" fmla="*/ 653 h 5712"/>
                <a:gd name="T64" fmla="*/ 820 w 5934"/>
                <a:gd name="T65" fmla="*/ 886 h 5712"/>
                <a:gd name="T66" fmla="*/ 590 w 5934"/>
                <a:gd name="T67" fmla="*/ 1148 h 5712"/>
                <a:gd name="T68" fmla="*/ 393 w 5934"/>
                <a:gd name="T69" fmla="*/ 1435 h 5712"/>
                <a:gd name="T70" fmla="*/ 233 w 5934"/>
                <a:gd name="T71" fmla="*/ 1745 h 5712"/>
                <a:gd name="T72" fmla="*/ 112 w 5934"/>
                <a:gd name="T73" fmla="*/ 2075 h 5712"/>
                <a:gd name="T74" fmla="*/ 33 w 5934"/>
                <a:gd name="T75" fmla="*/ 2422 h 5712"/>
                <a:gd name="T76" fmla="*/ 1 w 5934"/>
                <a:gd name="T77" fmla="*/ 2783 h 5712"/>
                <a:gd name="T78" fmla="*/ 9 w 5934"/>
                <a:gd name="T79" fmla="*/ 3075 h 5712"/>
                <a:gd name="T80" fmla="*/ 60 w 5934"/>
                <a:gd name="T81" fmla="*/ 3431 h 5712"/>
                <a:gd name="T82" fmla="*/ 156 w 5934"/>
                <a:gd name="T83" fmla="*/ 3771 h 5712"/>
                <a:gd name="T84" fmla="*/ 293 w 5934"/>
                <a:gd name="T85" fmla="*/ 4094 h 5712"/>
                <a:gd name="T86" fmla="*/ 468 w 5934"/>
                <a:gd name="T87" fmla="*/ 4395 h 5712"/>
                <a:gd name="T88" fmla="*/ 678 w 5934"/>
                <a:gd name="T89" fmla="*/ 4672 h 5712"/>
                <a:gd name="T90" fmla="*/ 921 w 5934"/>
                <a:gd name="T91" fmla="*/ 4923 h 5712"/>
                <a:gd name="T92" fmla="*/ 1192 w 5934"/>
                <a:gd name="T93" fmla="*/ 5144 h 5712"/>
                <a:gd name="T94" fmla="*/ 1491 w 5934"/>
                <a:gd name="T95" fmla="*/ 5333 h 5712"/>
                <a:gd name="T96" fmla="*/ 1813 w 5934"/>
                <a:gd name="T97" fmla="*/ 5488 h 5712"/>
                <a:gd name="T98" fmla="*/ 2156 w 5934"/>
                <a:gd name="T99" fmla="*/ 5604 h 5712"/>
                <a:gd name="T100" fmla="*/ 2516 w 5934"/>
                <a:gd name="T101" fmla="*/ 5680 h 5712"/>
                <a:gd name="T102" fmla="*/ 2891 w 5934"/>
                <a:gd name="T103" fmla="*/ 5711 h 57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34" h="5712">
                  <a:moveTo>
                    <a:pt x="2967" y="5712"/>
                  </a:moveTo>
                  <a:lnTo>
                    <a:pt x="2967" y="5712"/>
                  </a:lnTo>
                  <a:lnTo>
                    <a:pt x="3043" y="5711"/>
                  </a:lnTo>
                  <a:lnTo>
                    <a:pt x="3119" y="5709"/>
                  </a:lnTo>
                  <a:lnTo>
                    <a:pt x="3195" y="5704"/>
                  </a:lnTo>
                  <a:lnTo>
                    <a:pt x="3270" y="5697"/>
                  </a:lnTo>
                  <a:lnTo>
                    <a:pt x="3344" y="5690"/>
                  </a:lnTo>
                  <a:lnTo>
                    <a:pt x="3418" y="5680"/>
                  </a:lnTo>
                  <a:lnTo>
                    <a:pt x="3492" y="5668"/>
                  </a:lnTo>
                  <a:lnTo>
                    <a:pt x="3564" y="5654"/>
                  </a:lnTo>
                  <a:lnTo>
                    <a:pt x="3637" y="5639"/>
                  </a:lnTo>
                  <a:lnTo>
                    <a:pt x="3707" y="5623"/>
                  </a:lnTo>
                  <a:lnTo>
                    <a:pt x="3778" y="5604"/>
                  </a:lnTo>
                  <a:lnTo>
                    <a:pt x="3849" y="5584"/>
                  </a:lnTo>
                  <a:lnTo>
                    <a:pt x="3917" y="5562"/>
                  </a:lnTo>
                  <a:lnTo>
                    <a:pt x="3987" y="5539"/>
                  </a:lnTo>
                  <a:lnTo>
                    <a:pt x="4054" y="5514"/>
                  </a:lnTo>
                  <a:lnTo>
                    <a:pt x="4121" y="5488"/>
                  </a:lnTo>
                  <a:lnTo>
                    <a:pt x="4187" y="5460"/>
                  </a:lnTo>
                  <a:lnTo>
                    <a:pt x="4252" y="5431"/>
                  </a:lnTo>
                  <a:lnTo>
                    <a:pt x="4316" y="5399"/>
                  </a:lnTo>
                  <a:lnTo>
                    <a:pt x="4380" y="5367"/>
                  </a:lnTo>
                  <a:lnTo>
                    <a:pt x="4443" y="5333"/>
                  </a:lnTo>
                  <a:lnTo>
                    <a:pt x="4505" y="5299"/>
                  </a:lnTo>
                  <a:lnTo>
                    <a:pt x="4565" y="5262"/>
                  </a:lnTo>
                  <a:lnTo>
                    <a:pt x="4625" y="5224"/>
                  </a:lnTo>
                  <a:lnTo>
                    <a:pt x="4683" y="5184"/>
                  </a:lnTo>
                  <a:lnTo>
                    <a:pt x="4742" y="5144"/>
                  </a:lnTo>
                  <a:lnTo>
                    <a:pt x="4798" y="5102"/>
                  </a:lnTo>
                  <a:lnTo>
                    <a:pt x="4854" y="5059"/>
                  </a:lnTo>
                  <a:lnTo>
                    <a:pt x="4908" y="5015"/>
                  </a:lnTo>
                  <a:lnTo>
                    <a:pt x="4961" y="4969"/>
                  </a:lnTo>
                  <a:lnTo>
                    <a:pt x="5013" y="4923"/>
                  </a:lnTo>
                  <a:lnTo>
                    <a:pt x="5065" y="4875"/>
                  </a:lnTo>
                  <a:lnTo>
                    <a:pt x="5114" y="4826"/>
                  </a:lnTo>
                  <a:lnTo>
                    <a:pt x="5162" y="4776"/>
                  </a:lnTo>
                  <a:lnTo>
                    <a:pt x="5209" y="4724"/>
                  </a:lnTo>
                  <a:lnTo>
                    <a:pt x="5255" y="4672"/>
                  </a:lnTo>
                  <a:lnTo>
                    <a:pt x="5300" y="4618"/>
                  </a:lnTo>
                  <a:lnTo>
                    <a:pt x="5344" y="4564"/>
                  </a:lnTo>
                  <a:lnTo>
                    <a:pt x="5385" y="4508"/>
                  </a:lnTo>
                  <a:lnTo>
                    <a:pt x="5427" y="4452"/>
                  </a:lnTo>
                  <a:lnTo>
                    <a:pt x="5466" y="4395"/>
                  </a:lnTo>
                  <a:lnTo>
                    <a:pt x="5504" y="4337"/>
                  </a:lnTo>
                  <a:lnTo>
                    <a:pt x="5540" y="4277"/>
                  </a:lnTo>
                  <a:lnTo>
                    <a:pt x="5575" y="4217"/>
                  </a:lnTo>
                  <a:lnTo>
                    <a:pt x="5609" y="4155"/>
                  </a:lnTo>
                  <a:lnTo>
                    <a:pt x="5641" y="4094"/>
                  </a:lnTo>
                  <a:lnTo>
                    <a:pt x="5672" y="4031"/>
                  </a:lnTo>
                  <a:lnTo>
                    <a:pt x="5701" y="3967"/>
                  </a:lnTo>
                  <a:lnTo>
                    <a:pt x="5728" y="3902"/>
                  </a:lnTo>
                  <a:lnTo>
                    <a:pt x="5753" y="3838"/>
                  </a:lnTo>
                  <a:lnTo>
                    <a:pt x="5778" y="3771"/>
                  </a:lnTo>
                  <a:lnTo>
                    <a:pt x="5801" y="3705"/>
                  </a:lnTo>
                  <a:lnTo>
                    <a:pt x="5822" y="3637"/>
                  </a:lnTo>
                  <a:lnTo>
                    <a:pt x="5841" y="3569"/>
                  </a:lnTo>
                  <a:lnTo>
                    <a:pt x="5858" y="3501"/>
                  </a:lnTo>
                  <a:lnTo>
                    <a:pt x="5873" y="3431"/>
                  </a:lnTo>
                  <a:lnTo>
                    <a:pt x="5888" y="3361"/>
                  </a:lnTo>
                  <a:lnTo>
                    <a:pt x="5900" y="3290"/>
                  </a:lnTo>
                  <a:lnTo>
                    <a:pt x="5910" y="3219"/>
                  </a:lnTo>
                  <a:lnTo>
                    <a:pt x="5918" y="3148"/>
                  </a:lnTo>
                  <a:lnTo>
                    <a:pt x="5925" y="3075"/>
                  </a:lnTo>
                  <a:lnTo>
                    <a:pt x="5931" y="3003"/>
                  </a:lnTo>
                  <a:lnTo>
                    <a:pt x="5933" y="2930"/>
                  </a:lnTo>
                  <a:lnTo>
                    <a:pt x="5934" y="2856"/>
                  </a:lnTo>
                  <a:lnTo>
                    <a:pt x="5934" y="2856"/>
                  </a:lnTo>
                  <a:lnTo>
                    <a:pt x="5933" y="2783"/>
                  </a:lnTo>
                  <a:lnTo>
                    <a:pt x="5931" y="2709"/>
                  </a:lnTo>
                  <a:lnTo>
                    <a:pt x="5925" y="2637"/>
                  </a:lnTo>
                  <a:lnTo>
                    <a:pt x="5918" y="2564"/>
                  </a:lnTo>
                  <a:lnTo>
                    <a:pt x="5910" y="2493"/>
                  </a:lnTo>
                  <a:lnTo>
                    <a:pt x="5900" y="2422"/>
                  </a:lnTo>
                  <a:lnTo>
                    <a:pt x="5888" y="2351"/>
                  </a:lnTo>
                  <a:lnTo>
                    <a:pt x="5873" y="2282"/>
                  </a:lnTo>
                  <a:lnTo>
                    <a:pt x="5858" y="2211"/>
                  </a:lnTo>
                  <a:lnTo>
                    <a:pt x="5841" y="2143"/>
                  </a:lnTo>
                  <a:lnTo>
                    <a:pt x="5822" y="2075"/>
                  </a:lnTo>
                  <a:lnTo>
                    <a:pt x="5801" y="2007"/>
                  </a:lnTo>
                  <a:lnTo>
                    <a:pt x="5778" y="1941"/>
                  </a:lnTo>
                  <a:lnTo>
                    <a:pt x="5753" y="1874"/>
                  </a:lnTo>
                  <a:lnTo>
                    <a:pt x="5728" y="1810"/>
                  </a:lnTo>
                  <a:lnTo>
                    <a:pt x="5701" y="1745"/>
                  </a:lnTo>
                  <a:lnTo>
                    <a:pt x="5672" y="1681"/>
                  </a:lnTo>
                  <a:lnTo>
                    <a:pt x="5641" y="1619"/>
                  </a:lnTo>
                  <a:lnTo>
                    <a:pt x="5609" y="1557"/>
                  </a:lnTo>
                  <a:lnTo>
                    <a:pt x="5575" y="1495"/>
                  </a:lnTo>
                  <a:lnTo>
                    <a:pt x="5540" y="1435"/>
                  </a:lnTo>
                  <a:lnTo>
                    <a:pt x="5504" y="1376"/>
                  </a:lnTo>
                  <a:lnTo>
                    <a:pt x="5466" y="1317"/>
                  </a:lnTo>
                  <a:lnTo>
                    <a:pt x="5427" y="1260"/>
                  </a:lnTo>
                  <a:lnTo>
                    <a:pt x="5385" y="1204"/>
                  </a:lnTo>
                  <a:lnTo>
                    <a:pt x="5344" y="1148"/>
                  </a:lnTo>
                  <a:lnTo>
                    <a:pt x="5300" y="1094"/>
                  </a:lnTo>
                  <a:lnTo>
                    <a:pt x="5255" y="1040"/>
                  </a:lnTo>
                  <a:lnTo>
                    <a:pt x="5209" y="988"/>
                  </a:lnTo>
                  <a:lnTo>
                    <a:pt x="5162" y="936"/>
                  </a:lnTo>
                  <a:lnTo>
                    <a:pt x="5114" y="886"/>
                  </a:lnTo>
                  <a:lnTo>
                    <a:pt x="5065" y="838"/>
                  </a:lnTo>
                  <a:lnTo>
                    <a:pt x="5013" y="789"/>
                  </a:lnTo>
                  <a:lnTo>
                    <a:pt x="4961" y="743"/>
                  </a:lnTo>
                  <a:lnTo>
                    <a:pt x="4908" y="697"/>
                  </a:lnTo>
                  <a:lnTo>
                    <a:pt x="4854" y="653"/>
                  </a:lnTo>
                  <a:lnTo>
                    <a:pt x="4798" y="610"/>
                  </a:lnTo>
                  <a:lnTo>
                    <a:pt x="4742" y="568"/>
                  </a:lnTo>
                  <a:lnTo>
                    <a:pt x="4683" y="528"/>
                  </a:lnTo>
                  <a:lnTo>
                    <a:pt x="4625" y="488"/>
                  </a:lnTo>
                  <a:lnTo>
                    <a:pt x="4565" y="450"/>
                  </a:lnTo>
                  <a:lnTo>
                    <a:pt x="4505" y="413"/>
                  </a:lnTo>
                  <a:lnTo>
                    <a:pt x="4443" y="379"/>
                  </a:lnTo>
                  <a:lnTo>
                    <a:pt x="4380" y="345"/>
                  </a:lnTo>
                  <a:lnTo>
                    <a:pt x="4316" y="313"/>
                  </a:lnTo>
                  <a:lnTo>
                    <a:pt x="4252" y="282"/>
                  </a:lnTo>
                  <a:lnTo>
                    <a:pt x="4187" y="252"/>
                  </a:lnTo>
                  <a:lnTo>
                    <a:pt x="4121" y="224"/>
                  </a:lnTo>
                  <a:lnTo>
                    <a:pt x="4054" y="198"/>
                  </a:lnTo>
                  <a:lnTo>
                    <a:pt x="3987" y="174"/>
                  </a:lnTo>
                  <a:lnTo>
                    <a:pt x="3917" y="150"/>
                  </a:lnTo>
                  <a:lnTo>
                    <a:pt x="3849" y="128"/>
                  </a:lnTo>
                  <a:lnTo>
                    <a:pt x="3778" y="108"/>
                  </a:lnTo>
                  <a:lnTo>
                    <a:pt x="3707" y="89"/>
                  </a:lnTo>
                  <a:lnTo>
                    <a:pt x="3637" y="73"/>
                  </a:lnTo>
                  <a:lnTo>
                    <a:pt x="3564" y="58"/>
                  </a:lnTo>
                  <a:lnTo>
                    <a:pt x="3492" y="44"/>
                  </a:lnTo>
                  <a:lnTo>
                    <a:pt x="3418" y="32"/>
                  </a:lnTo>
                  <a:lnTo>
                    <a:pt x="3344" y="22"/>
                  </a:lnTo>
                  <a:lnTo>
                    <a:pt x="3270" y="15"/>
                  </a:lnTo>
                  <a:lnTo>
                    <a:pt x="3195" y="8"/>
                  </a:lnTo>
                  <a:lnTo>
                    <a:pt x="3119" y="3"/>
                  </a:lnTo>
                  <a:lnTo>
                    <a:pt x="3043" y="1"/>
                  </a:lnTo>
                  <a:lnTo>
                    <a:pt x="2967" y="0"/>
                  </a:lnTo>
                  <a:lnTo>
                    <a:pt x="2967" y="0"/>
                  </a:lnTo>
                  <a:lnTo>
                    <a:pt x="2891" y="1"/>
                  </a:lnTo>
                  <a:lnTo>
                    <a:pt x="2814" y="3"/>
                  </a:lnTo>
                  <a:lnTo>
                    <a:pt x="2739" y="8"/>
                  </a:lnTo>
                  <a:lnTo>
                    <a:pt x="2664" y="15"/>
                  </a:lnTo>
                  <a:lnTo>
                    <a:pt x="2590" y="22"/>
                  </a:lnTo>
                  <a:lnTo>
                    <a:pt x="2516" y="32"/>
                  </a:lnTo>
                  <a:lnTo>
                    <a:pt x="2442" y="44"/>
                  </a:lnTo>
                  <a:lnTo>
                    <a:pt x="2370" y="58"/>
                  </a:lnTo>
                  <a:lnTo>
                    <a:pt x="2297" y="73"/>
                  </a:lnTo>
                  <a:lnTo>
                    <a:pt x="2226" y="89"/>
                  </a:lnTo>
                  <a:lnTo>
                    <a:pt x="2156" y="108"/>
                  </a:lnTo>
                  <a:lnTo>
                    <a:pt x="2085" y="128"/>
                  </a:lnTo>
                  <a:lnTo>
                    <a:pt x="2017" y="150"/>
                  </a:lnTo>
                  <a:lnTo>
                    <a:pt x="1947" y="174"/>
                  </a:lnTo>
                  <a:lnTo>
                    <a:pt x="1880" y="198"/>
                  </a:lnTo>
                  <a:lnTo>
                    <a:pt x="1813" y="224"/>
                  </a:lnTo>
                  <a:lnTo>
                    <a:pt x="1746" y="252"/>
                  </a:lnTo>
                  <a:lnTo>
                    <a:pt x="1681" y="282"/>
                  </a:lnTo>
                  <a:lnTo>
                    <a:pt x="1617" y="313"/>
                  </a:lnTo>
                  <a:lnTo>
                    <a:pt x="1553" y="345"/>
                  </a:lnTo>
                  <a:lnTo>
                    <a:pt x="1491" y="379"/>
                  </a:lnTo>
                  <a:lnTo>
                    <a:pt x="1429" y="413"/>
                  </a:lnTo>
                  <a:lnTo>
                    <a:pt x="1368" y="450"/>
                  </a:lnTo>
                  <a:lnTo>
                    <a:pt x="1309" y="488"/>
                  </a:lnTo>
                  <a:lnTo>
                    <a:pt x="1251" y="528"/>
                  </a:lnTo>
                  <a:lnTo>
                    <a:pt x="1192" y="568"/>
                  </a:lnTo>
                  <a:lnTo>
                    <a:pt x="1136" y="610"/>
                  </a:lnTo>
                  <a:lnTo>
                    <a:pt x="1080" y="653"/>
                  </a:lnTo>
                  <a:lnTo>
                    <a:pt x="1026" y="697"/>
                  </a:lnTo>
                  <a:lnTo>
                    <a:pt x="972" y="743"/>
                  </a:lnTo>
                  <a:lnTo>
                    <a:pt x="921" y="789"/>
                  </a:lnTo>
                  <a:lnTo>
                    <a:pt x="870" y="838"/>
                  </a:lnTo>
                  <a:lnTo>
                    <a:pt x="820" y="886"/>
                  </a:lnTo>
                  <a:lnTo>
                    <a:pt x="772" y="936"/>
                  </a:lnTo>
                  <a:lnTo>
                    <a:pt x="724" y="988"/>
                  </a:lnTo>
                  <a:lnTo>
                    <a:pt x="678" y="1040"/>
                  </a:lnTo>
                  <a:lnTo>
                    <a:pt x="634" y="1094"/>
                  </a:lnTo>
                  <a:lnTo>
                    <a:pt x="590" y="1148"/>
                  </a:lnTo>
                  <a:lnTo>
                    <a:pt x="548" y="1204"/>
                  </a:lnTo>
                  <a:lnTo>
                    <a:pt x="507" y="1260"/>
                  </a:lnTo>
                  <a:lnTo>
                    <a:pt x="468" y="1317"/>
                  </a:lnTo>
                  <a:lnTo>
                    <a:pt x="429" y="1376"/>
                  </a:lnTo>
                  <a:lnTo>
                    <a:pt x="393" y="1435"/>
                  </a:lnTo>
                  <a:lnTo>
                    <a:pt x="359" y="1495"/>
                  </a:lnTo>
                  <a:lnTo>
                    <a:pt x="325" y="1557"/>
                  </a:lnTo>
                  <a:lnTo>
                    <a:pt x="293" y="1619"/>
                  </a:lnTo>
                  <a:lnTo>
                    <a:pt x="262" y="1681"/>
                  </a:lnTo>
                  <a:lnTo>
                    <a:pt x="233" y="1745"/>
                  </a:lnTo>
                  <a:lnTo>
                    <a:pt x="206" y="1810"/>
                  </a:lnTo>
                  <a:lnTo>
                    <a:pt x="180" y="1874"/>
                  </a:lnTo>
                  <a:lnTo>
                    <a:pt x="156" y="1941"/>
                  </a:lnTo>
                  <a:lnTo>
                    <a:pt x="133" y="2007"/>
                  </a:lnTo>
                  <a:lnTo>
                    <a:pt x="112" y="2075"/>
                  </a:lnTo>
                  <a:lnTo>
                    <a:pt x="93" y="2143"/>
                  </a:lnTo>
                  <a:lnTo>
                    <a:pt x="76" y="2211"/>
                  </a:lnTo>
                  <a:lnTo>
                    <a:pt x="60" y="2282"/>
                  </a:lnTo>
                  <a:lnTo>
                    <a:pt x="46" y="2351"/>
                  </a:lnTo>
                  <a:lnTo>
                    <a:pt x="33" y="2422"/>
                  </a:lnTo>
                  <a:lnTo>
                    <a:pt x="23" y="2493"/>
                  </a:lnTo>
                  <a:lnTo>
                    <a:pt x="15" y="2564"/>
                  </a:lnTo>
                  <a:lnTo>
                    <a:pt x="9" y="2637"/>
                  </a:lnTo>
                  <a:lnTo>
                    <a:pt x="3" y="2709"/>
                  </a:lnTo>
                  <a:lnTo>
                    <a:pt x="1" y="2783"/>
                  </a:lnTo>
                  <a:lnTo>
                    <a:pt x="0" y="2856"/>
                  </a:lnTo>
                  <a:lnTo>
                    <a:pt x="0" y="2856"/>
                  </a:lnTo>
                  <a:lnTo>
                    <a:pt x="1" y="2930"/>
                  </a:lnTo>
                  <a:lnTo>
                    <a:pt x="3" y="3003"/>
                  </a:lnTo>
                  <a:lnTo>
                    <a:pt x="9" y="3075"/>
                  </a:lnTo>
                  <a:lnTo>
                    <a:pt x="15" y="3148"/>
                  </a:lnTo>
                  <a:lnTo>
                    <a:pt x="23" y="3219"/>
                  </a:lnTo>
                  <a:lnTo>
                    <a:pt x="33" y="3290"/>
                  </a:lnTo>
                  <a:lnTo>
                    <a:pt x="46" y="3361"/>
                  </a:lnTo>
                  <a:lnTo>
                    <a:pt x="60" y="3431"/>
                  </a:lnTo>
                  <a:lnTo>
                    <a:pt x="76" y="3501"/>
                  </a:lnTo>
                  <a:lnTo>
                    <a:pt x="93" y="3569"/>
                  </a:lnTo>
                  <a:lnTo>
                    <a:pt x="112" y="3637"/>
                  </a:lnTo>
                  <a:lnTo>
                    <a:pt x="133" y="3705"/>
                  </a:lnTo>
                  <a:lnTo>
                    <a:pt x="156" y="3771"/>
                  </a:lnTo>
                  <a:lnTo>
                    <a:pt x="180" y="3838"/>
                  </a:lnTo>
                  <a:lnTo>
                    <a:pt x="206" y="3902"/>
                  </a:lnTo>
                  <a:lnTo>
                    <a:pt x="233" y="3967"/>
                  </a:lnTo>
                  <a:lnTo>
                    <a:pt x="262" y="4031"/>
                  </a:lnTo>
                  <a:lnTo>
                    <a:pt x="293" y="4094"/>
                  </a:lnTo>
                  <a:lnTo>
                    <a:pt x="325" y="4155"/>
                  </a:lnTo>
                  <a:lnTo>
                    <a:pt x="359" y="4217"/>
                  </a:lnTo>
                  <a:lnTo>
                    <a:pt x="393" y="4277"/>
                  </a:lnTo>
                  <a:lnTo>
                    <a:pt x="429" y="4337"/>
                  </a:lnTo>
                  <a:lnTo>
                    <a:pt x="468" y="4395"/>
                  </a:lnTo>
                  <a:lnTo>
                    <a:pt x="507" y="4452"/>
                  </a:lnTo>
                  <a:lnTo>
                    <a:pt x="548" y="4508"/>
                  </a:lnTo>
                  <a:lnTo>
                    <a:pt x="590" y="4564"/>
                  </a:lnTo>
                  <a:lnTo>
                    <a:pt x="634" y="4618"/>
                  </a:lnTo>
                  <a:lnTo>
                    <a:pt x="678" y="4672"/>
                  </a:lnTo>
                  <a:lnTo>
                    <a:pt x="724" y="4724"/>
                  </a:lnTo>
                  <a:lnTo>
                    <a:pt x="772" y="4776"/>
                  </a:lnTo>
                  <a:lnTo>
                    <a:pt x="820" y="4826"/>
                  </a:lnTo>
                  <a:lnTo>
                    <a:pt x="870" y="4875"/>
                  </a:lnTo>
                  <a:lnTo>
                    <a:pt x="921" y="4923"/>
                  </a:lnTo>
                  <a:lnTo>
                    <a:pt x="972" y="4969"/>
                  </a:lnTo>
                  <a:lnTo>
                    <a:pt x="1026" y="5015"/>
                  </a:lnTo>
                  <a:lnTo>
                    <a:pt x="1080" y="5059"/>
                  </a:lnTo>
                  <a:lnTo>
                    <a:pt x="1136" y="5102"/>
                  </a:lnTo>
                  <a:lnTo>
                    <a:pt x="1192" y="5144"/>
                  </a:lnTo>
                  <a:lnTo>
                    <a:pt x="1251" y="5184"/>
                  </a:lnTo>
                  <a:lnTo>
                    <a:pt x="1309" y="5224"/>
                  </a:lnTo>
                  <a:lnTo>
                    <a:pt x="1368" y="5262"/>
                  </a:lnTo>
                  <a:lnTo>
                    <a:pt x="1429" y="5299"/>
                  </a:lnTo>
                  <a:lnTo>
                    <a:pt x="1491" y="5333"/>
                  </a:lnTo>
                  <a:lnTo>
                    <a:pt x="1553" y="5367"/>
                  </a:lnTo>
                  <a:lnTo>
                    <a:pt x="1617" y="5399"/>
                  </a:lnTo>
                  <a:lnTo>
                    <a:pt x="1681" y="5431"/>
                  </a:lnTo>
                  <a:lnTo>
                    <a:pt x="1746" y="5460"/>
                  </a:lnTo>
                  <a:lnTo>
                    <a:pt x="1813" y="5488"/>
                  </a:lnTo>
                  <a:lnTo>
                    <a:pt x="1880" y="5514"/>
                  </a:lnTo>
                  <a:lnTo>
                    <a:pt x="1947" y="5539"/>
                  </a:lnTo>
                  <a:lnTo>
                    <a:pt x="2017" y="5562"/>
                  </a:lnTo>
                  <a:lnTo>
                    <a:pt x="2085" y="5584"/>
                  </a:lnTo>
                  <a:lnTo>
                    <a:pt x="2156" y="5604"/>
                  </a:lnTo>
                  <a:lnTo>
                    <a:pt x="2226" y="5623"/>
                  </a:lnTo>
                  <a:lnTo>
                    <a:pt x="2297" y="5639"/>
                  </a:lnTo>
                  <a:lnTo>
                    <a:pt x="2370" y="5654"/>
                  </a:lnTo>
                  <a:lnTo>
                    <a:pt x="2442" y="5668"/>
                  </a:lnTo>
                  <a:lnTo>
                    <a:pt x="2516" y="5680"/>
                  </a:lnTo>
                  <a:lnTo>
                    <a:pt x="2590" y="5690"/>
                  </a:lnTo>
                  <a:lnTo>
                    <a:pt x="2664" y="5697"/>
                  </a:lnTo>
                  <a:lnTo>
                    <a:pt x="2739" y="5704"/>
                  </a:lnTo>
                  <a:lnTo>
                    <a:pt x="2814" y="5709"/>
                  </a:lnTo>
                  <a:lnTo>
                    <a:pt x="2891" y="5711"/>
                  </a:lnTo>
                  <a:lnTo>
                    <a:pt x="2967" y="5712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4" name="iŝ1íḍé"/>
            <p:cNvSpPr/>
            <p:nvPr/>
          </p:nvSpPr>
          <p:spPr bwMode="auto">
            <a:xfrm flipH="1">
              <a:off x="3510282" y="777464"/>
              <a:ext cx="5166185" cy="5180464"/>
            </a:xfrm>
            <a:custGeom>
              <a:avLst/>
              <a:gdLst>
                <a:gd name="T0" fmla="*/ 3179 w 5905"/>
                <a:gd name="T1" fmla="*/ 5676 h 5684"/>
                <a:gd name="T2" fmla="*/ 3547 w 5905"/>
                <a:gd name="T3" fmla="*/ 5626 h 5684"/>
                <a:gd name="T4" fmla="*/ 3899 w 5905"/>
                <a:gd name="T5" fmla="*/ 5534 h 5684"/>
                <a:gd name="T6" fmla="*/ 4232 w 5905"/>
                <a:gd name="T7" fmla="*/ 5404 h 5684"/>
                <a:gd name="T8" fmla="*/ 4542 w 5905"/>
                <a:gd name="T9" fmla="*/ 5236 h 5684"/>
                <a:gd name="T10" fmla="*/ 4830 w 5905"/>
                <a:gd name="T11" fmla="*/ 5034 h 5684"/>
                <a:gd name="T12" fmla="*/ 5089 w 5905"/>
                <a:gd name="T13" fmla="*/ 4802 h 5684"/>
                <a:gd name="T14" fmla="*/ 5318 w 5905"/>
                <a:gd name="T15" fmla="*/ 4542 h 5684"/>
                <a:gd name="T16" fmla="*/ 5514 w 5905"/>
                <a:gd name="T17" fmla="*/ 4256 h 5684"/>
                <a:gd name="T18" fmla="*/ 5673 w 5905"/>
                <a:gd name="T19" fmla="*/ 3947 h 5684"/>
                <a:gd name="T20" fmla="*/ 5793 w 5905"/>
                <a:gd name="T21" fmla="*/ 3620 h 5684"/>
                <a:gd name="T22" fmla="*/ 5871 w 5905"/>
                <a:gd name="T23" fmla="*/ 3274 h 5684"/>
                <a:gd name="T24" fmla="*/ 5904 w 5905"/>
                <a:gd name="T25" fmla="*/ 2916 h 5684"/>
                <a:gd name="T26" fmla="*/ 5896 w 5905"/>
                <a:gd name="T27" fmla="*/ 2624 h 5684"/>
                <a:gd name="T28" fmla="*/ 5845 w 5905"/>
                <a:gd name="T29" fmla="*/ 2270 h 5684"/>
                <a:gd name="T30" fmla="*/ 5750 w 5905"/>
                <a:gd name="T31" fmla="*/ 1932 h 5684"/>
                <a:gd name="T32" fmla="*/ 5614 w 5905"/>
                <a:gd name="T33" fmla="*/ 1611 h 5684"/>
                <a:gd name="T34" fmla="*/ 5440 w 5905"/>
                <a:gd name="T35" fmla="*/ 1312 h 5684"/>
                <a:gd name="T36" fmla="*/ 5230 w 5905"/>
                <a:gd name="T37" fmla="*/ 1035 h 5684"/>
                <a:gd name="T38" fmla="*/ 4989 w 5905"/>
                <a:gd name="T39" fmla="*/ 786 h 5684"/>
                <a:gd name="T40" fmla="*/ 4719 w 5905"/>
                <a:gd name="T41" fmla="*/ 566 h 5684"/>
                <a:gd name="T42" fmla="*/ 4421 w 5905"/>
                <a:gd name="T43" fmla="*/ 377 h 5684"/>
                <a:gd name="T44" fmla="*/ 4100 w 5905"/>
                <a:gd name="T45" fmla="*/ 223 h 5684"/>
                <a:gd name="T46" fmla="*/ 3761 w 5905"/>
                <a:gd name="T47" fmla="*/ 108 h 5684"/>
                <a:gd name="T48" fmla="*/ 3402 w 5905"/>
                <a:gd name="T49" fmla="*/ 33 h 5684"/>
                <a:gd name="T50" fmla="*/ 3029 w 5905"/>
                <a:gd name="T51" fmla="*/ 1 h 5684"/>
                <a:gd name="T52" fmla="*/ 2726 w 5905"/>
                <a:gd name="T53" fmla="*/ 8 h 5684"/>
                <a:gd name="T54" fmla="*/ 2358 w 5905"/>
                <a:gd name="T55" fmla="*/ 58 h 5684"/>
                <a:gd name="T56" fmla="*/ 2007 w 5905"/>
                <a:gd name="T57" fmla="*/ 150 h 5684"/>
                <a:gd name="T58" fmla="*/ 1674 w 5905"/>
                <a:gd name="T59" fmla="*/ 281 h 5684"/>
                <a:gd name="T60" fmla="*/ 1363 w 5905"/>
                <a:gd name="T61" fmla="*/ 448 h 5684"/>
                <a:gd name="T62" fmla="*/ 1076 w 5905"/>
                <a:gd name="T63" fmla="*/ 650 h 5684"/>
                <a:gd name="T64" fmla="*/ 817 w 5905"/>
                <a:gd name="T65" fmla="*/ 882 h 5684"/>
                <a:gd name="T66" fmla="*/ 588 w 5905"/>
                <a:gd name="T67" fmla="*/ 1142 h 5684"/>
                <a:gd name="T68" fmla="*/ 392 w 5905"/>
                <a:gd name="T69" fmla="*/ 1428 h 5684"/>
                <a:gd name="T70" fmla="*/ 233 w 5905"/>
                <a:gd name="T71" fmla="*/ 1737 h 5684"/>
                <a:gd name="T72" fmla="*/ 112 w 5905"/>
                <a:gd name="T73" fmla="*/ 2065 h 5684"/>
                <a:gd name="T74" fmla="*/ 35 w 5905"/>
                <a:gd name="T75" fmla="*/ 2410 h 5684"/>
                <a:gd name="T76" fmla="*/ 1 w 5905"/>
                <a:gd name="T77" fmla="*/ 2769 h 5684"/>
                <a:gd name="T78" fmla="*/ 9 w 5905"/>
                <a:gd name="T79" fmla="*/ 3060 h 5684"/>
                <a:gd name="T80" fmla="*/ 61 w 5905"/>
                <a:gd name="T81" fmla="*/ 3414 h 5684"/>
                <a:gd name="T82" fmla="*/ 156 w 5905"/>
                <a:gd name="T83" fmla="*/ 3752 h 5684"/>
                <a:gd name="T84" fmla="*/ 292 w 5905"/>
                <a:gd name="T85" fmla="*/ 4073 h 5684"/>
                <a:gd name="T86" fmla="*/ 466 w 5905"/>
                <a:gd name="T87" fmla="*/ 4372 h 5684"/>
                <a:gd name="T88" fmla="*/ 676 w 5905"/>
                <a:gd name="T89" fmla="*/ 4649 h 5684"/>
                <a:gd name="T90" fmla="*/ 917 w 5905"/>
                <a:gd name="T91" fmla="*/ 4898 h 5684"/>
                <a:gd name="T92" fmla="*/ 1187 w 5905"/>
                <a:gd name="T93" fmla="*/ 5118 h 5684"/>
                <a:gd name="T94" fmla="*/ 1484 w 5905"/>
                <a:gd name="T95" fmla="*/ 5307 h 5684"/>
                <a:gd name="T96" fmla="*/ 1805 w 5905"/>
                <a:gd name="T97" fmla="*/ 5461 h 5684"/>
                <a:gd name="T98" fmla="*/ 2145 w 5905"/>
                <a:gd name="T99" fmla="*/ 5576 h 5684"/>
                <a:gd name="T100" fmla="*/ 2504 w 5905"/>
                <a:gd name="T101" fmla="*/ 5651 h 5684"/>
                <a:gd name="T102" fmla="*/ 2877 w 5905"/>
                <a:gd name="T103" fmla="*/ 5683 h 5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05" h="5684">
                  <a:moveTo>
                    <a:pt x="2953" y="5684"/>
                  </a:moveTo>
                  <a:lnTo>
                    <a:pt x="2953" y="5684"/>
                  </a:lnTo>
                  <a:lnTo>
                    <a:pt x="3029" y="5683"/>
                  </a:lnTo>
                  <a:lnTo>
                    <a:pt x="3104" y="5680"/>
                  </a:lnTo>
                  <a:lnTo>
                    <a:pt x="3179" y="5676"/>
                  </a:lnTo>
                  <a:lnTo>
                    <a:pt x="3255" y="5669"/>
                  </a:lnTo>
                  <a:lnTo>
                    <a:pt x="3329" y="5662"/>
                  </a:lnTo>
                  <a:lnTo>
                    <a:pt x="3402" y="5651"/>
                  </a:lnTo>
                  <a:lnTo>
                    <a:pt x="3475" y="5640"/>
                  </a:lnTo>
                  <a:lnTo>
                    <a:pt x="3547" y="5626"/>
                  </a:lnTo>
                  <a:lnTo>
                    <a:pt x="3619" y="5611"/>
                  </a:lnTo>
                  <a:lnTo>
                    <a:pt x="3690" y="5595"/>
                  </a:lnTo>
                  <a:lnTo>
                    <a:pt x="3761" y="5576"/>
                  </a:lnTo>
                  <a:lnTo>
                    <a:pt x="3830" y="5556"/>
                  </a:lnTo>
                  <a:lnTo>
                    <a:pt x="3899" y="5534"/>
                  </a:lnTo>
                  <a:lnTo>
                    <a:pt x="3967" y="5512"/>
                  </a:lnTo>
                  <a:lnTo>
                    <a:pt x="4034" y="5487"/>
                  </a:lnTo>
                  <a:lnTo>
                    <a:pt x="4100" y="5461"/>
                  </a:lnTo>
                  <a:lnTo>
                    <a:pt x="4167" y="5433"/>
                  </a:lnTo>
                  <a:lnTo>
                    <a:pt x="4232" y="5404"/>
                  </a:lnTo>
                  <a:lnTo>
                    <a:pt x="4296" y="5372"/>
                  </a:lnTo>
                  <a:lnTo>
                    <a:pt x="4358" y="5341"/>
                  </a:lnTo>
                  <a:lnTo>
                    <a:pt x="4421" y="5307"/>
                  </a:lnTo>
                  <a:lnTo>
                    <a:pt x="4483" y="5272"/>
                  </a:lnTo>
                  <a:lnTo>
                    <a:pt x="4542" y="5236"/>
                  </a:lnTo>
                  <a:lnTo>
                    <a:pt x="4602" y="5198"/>
                  </a:lnTo>
                  <a:lnTo>
                    <a:pt x="4660" y="5159"/>
                  </a:lnTo>
                  <a:lnTo>
                    <a:pt x="4719" y="5118"/>
                  </a:lnTo>
                  <a:lnTo>
                    <a:pt x="4775" y="5077"/>
                  </a:lnTo>
                  <a:lnTo>
                    <a:pt x="4830" y="5034"/>
                  </a:lnTo>
                  <a:lnTo>
                    <a:pt x="4883" y="4990"/>
                  </a:lnTo>
                  <a:lnTo>
                    <a:pt x="4937" y="4945"/>
                  </a:lnTo>
                  <a:lnTo>
                    <a:pt x="4989" y="4898"/>
                  </a:lnTo>
                  <a:lnTo>
                    <a:pt x="5039" y="4851"/>
                  </a:lnTo>
                  <a:lnTo>
                    <a:pt x="5089" y="4802"/>
                  </a:lnTo>
                  <a:lnTo>
                    <a:pt x="5137" y="4752"/>
                  </a:lnTo>
                  <a:lnTo>
                    <a:pt x="5184" y="4701"/>
                  </a:lnTo>
                  <a:lnTo>
                    <a:pt x="5230" y="4649"/>
                  </a:lnTo>
                  <a:lnTo>
                    <a:pt x="5275" y="4596"/>
                  </a:lnTo>
                  <a:lnTo>
                    <a:pt x="5318" y="4542"/>
                  </a:lnTo>
                  <a:lnTo>
                    <a:pt x="5360" y="4487"/>
                  </a:lnTo>
                  <a:lnTo>
                    <a:pt x="5401" y="4429"/>
                  </a:lnTo>
                  <a:lnTo>
                    <a:pt x="5440" y="4372"/>
                  </a:lnTo>
                  <a:lnTo>
                    <a:pt x="5477" y="4315"/>
                  </a:lnTo>
                  <a:lnTo>
                    <a:pt x="5514" y="4256"/>
                  </a:lnTo>
                  <a:lnTo>
                    <a:pt x="5549" y="4195"/>
                  </a:lnTo>
                  <a:lnTo>
                    <a:pt x="5581" y="4135"/>
                  </a:lnTo>
                  <a:lnTo>
                    <a:pt x="5614" y="4073"/>
                  </a:lnTo>
                  <a:lnTo>
                    <a:pt x="5644" y="4011"/>
                  </a:lnTo>
                  <a:lnTo>
                    <a:pt x="5673" y="3947"/>
                  </a:lnTo>
                  <a:lnTo>
                    <a:pt x="5700" y="3883"/>
                  </a:lnTo>
                  <a:lnTo>
                    <a:pt x="5726" y="3818"/>
                  </a:lnTo>
                  <a:lnTo>
                    <a:pt x="5750" y="3752"/>
                  </a:lnTo>
                  <a:lnTo>
                    <a:pt x="5772" y="3687"/>
                  </a:lnTo>
                  <a:lnTo>
                    <a:pt x="5793" y="3620"/>
                  </a:lnTo>
                  <a:lnTo>
                    <a:pt x="5812" y="3552"/>
                  </a:lnTo>
                  <a:lnTo>
                    <a:pt x="5829" y="3484"/>
                  </a:lnTo>
                  <a:lnTo>
                    <a:pt x="5845" y="3414"/>
                  </a:lnTo>
                  <a:lnTo>
                    <a:pt x="5859" y="3344"/>
                  </a:lnTo>
                  <a:lnTo>
                    <a:pt x="5871" y="3274"/>
                  </a:lnTo>
                  <a:lnTo>
                    <a:pt x="5882" y="3204"/>
                  </a:lnTo>
                  <a:lnTo>
                    <a:pt x="5890" y="3133"/>
                  </a:lnTo>
                  <a:lnTo>
                    <a:pt x="5896" y="3060"/>
                  </a:lnTo>
                  <a:lnTo>
                    <a:pt x="5901" y="2988"/>
                  </a:lnTo>
                  <a:lnTo>
                    <a:pt x="5904" y="2916"/>
                  </a:lnTo>
                  <a:lnTo>
                    <a:pt x="5905" y="2842"/>
                  </a:lnTo>
                  <a:lnTo>
                    <a:pt x="5905" y="2842"/>
                  </a:lnTo>
                  <a:lnTo>
                    <a:pt x="5904" y="2769"/>
                  </a:lnTo>
                  <a:lnTo>
                    <a:pt x="5901" y="2696"/>
                  </a:lnTo>
                  <a:lnTo>
                    <a:pt x="5896" y="2624"/>
                  </a:lnTo>
                  <a:lnTo>
                    <a:pt x="5890" y="2552"/>
                  </a:lnTo>
                  <a:lnTo>
                    <a:pt x="5882" y="2480"/>
                  </a:lnTo>
                  <a:lnTo>
                    <a:pt x="5871" y="2410"/>
                  </a:lnTo>
                  <a:lnTo>
                    <a:pt x="5859" y="2340"/>
                  </a:lnTo>
                  <a:lnTo>
                    <a:pt x="5845" y="2270"/>
                  </a:lnTo>
                  <a:lnTo>
                    <a:pt x="5829" y="2201"/>
                  </a:lnTo>
                  <a:lnTo>
                    <a:pt x="5812" y="2133"/>
                  </a:lnTo>
                  <a:lnTo>
                    <a:pt x="5793" y="2065"/>
                  </a:lnTo>
                  <a:lnTo>
                    <a:pt x="5772" y="1998"/>
                  </a:lnTo>
                  <a:lnTo>
                    <a:pt x="5750" y="1932"/>
                  </a:lnTo>
                  <a:lnTo>
                    <a:pt x="5726" y="1866"/>
                  </a:lnTo>
                  <a:lnTo>
                    <a:pt x="5700" y="1801"/>
                  </a:lnTo>
                  <a:lnTo>
                    <a:pt x="5673" y="1737"/>
                  </a:lnTo>
                  <a:lnTo>
                    <a:pt x="5644" y="1674"/>
                  </a:lnTo>
                  <a:lnTo>
                    <a:pt x="5614" y="1611"/>
                  </a:lnTo>
                  <a:lnTo>
                    <a:pt x="5581" y="1549"/>
                  </a:lnTo>
                  <a:lnTo>
                    <a:pt x="5549" y="1489"/>
                  </a:lnTo>
                  <a:lnTo>
                    <a:pt x="5514" y="1428"/>
                  </a:lnTo>
                  <a:lnTo>
                    <a:pt x="5477" y="1369"/>
                  </a:lnTo>
                  <a:lnTo>
                    <a:pt x="5440" y="1312"/>
                  </a:lnTo>
                  <a:lnTo>
                    <a:pt x="5401" y="1255"/>
                  </a:lnTo>
                  <a:lnTo>
                    <a:pt x="5360" y="1198"/>
                  </a:lnTo>
                  <a:lnTo>
                    <a:pt x="5318" y="1142"/>
                  </a:lnTo>
                  <a:lnTo>
                    <a:pt x="5275" y="1088"/>
                  </a:lnTo>
                  <a:lnTo>
                    <a:pt x="5230" y="1035"/>
                  </a:lnTo>
                  <a:lnTo>
                    <a:pt x="5184" y="984"/>
                  </a:lnTo>
                  <a:lnTo>
                    <a:pt x="5137" y="932"/>
                  </a:lnTo>
                  <a:lnTo>
                    <a:pt x="5089" y="882"/>
                  </a:lnTo>
                  <a:lnTo>
                    <a:pt x="5039" y="833"/>
                  </a:lnTo>
                  <a:lnTo>
                    <a:pt x="4989" y="786"/>
                  </a:lnTo>
                  <a:lnTo>
                    <a:pt x="4937" y="740"/>
                  </a:lnTo>
                  <a:lnTo>
                    <a:pt x="4883" y="694"/>
                  </a:lnTo>
                  <a:lnTo>
                    <a:pt x="4830" y="650"/>
                  </a:lnTo>
                  <a:lnTo>
                    <a:pt x="4775" y="607"/>
                  </a:lnTo>
                  <a:lnTo>
                    <a:pt x="4719" y="566"/>
                  </a:lnTo>
                  <a:lnTo>
                    <a:pt x="4660" y="525"/>
                  </a:lnTo>
                  <a:lnTo>
                    <a:pt x="4602" y="486"/>
                  </a:lnTo>
                  <a:lnTo>
                    <a:pt x="4542" y="448"/>
                  </a:lnTo>
                  <a:lnTo>
                    <a:pt x="4483" y="412"/>
                  </a:lnTo>
                  <a:lnTo>
                    <a:pt x="4421" y="377"/>
                  </a:lnTo>
                  <a:lnTo>
                    <a:pt x="4358" y="343"/>
                  </a:lnTo>
                  <a:lnTo>
                    <a:pt x="4296" y="312"/>
                  </a:lnTo>
                  <a:lnTo>
                    <a:pt x="4232" y="281"/>
                  </a:lnTo>
                  <a:lnTo>
                    <a:pt x="4167" y="251"/>
                  </a:lnTo>
                  <a:lnTo>
                    <a:pt x="4100" y="223"/>
                  </a:lnTo>
                  <a:lnTo>
                    <a:pt x="4034" y="197"/>
                  </a:lnTo>
                  <a:lnTo>
                    <a:pt x="3967" y="173"/>
                  </a:lnTo>
                  <a:lnTo>
                    <a:pt x="3899" y="150"/>
                  </a:lnTo>
                  <a:lnTo>
                    <a:pt x="3830" y="128"/>
                  </a:lnTo>
                  <a:lnTo>
                    <a:pt x="3761" y="108"/>
                  </a:lnTo>
                  <a:lnTo>
                    <a:pt x="3690" y="89"/>
                  </a:lnTo>
                  <a:lnTo>
                    <a:pt x="3619" y="73"/>
                  </a:lnTo>
                  <a:lnTo>
                    <a:pt x="3547" y="58"/>
                  </a:lnTo>
                  <a:lnTo>
                    <a:pt x="3475" y="44"/>
                  </a:lnTo>
                  <a:lnTo>
                    <a:pt x="3402" y="33"/>
                  </a:lnTo>
                  <a:lnTo>
                    <a:pt x="3329" y="22"/>
                  </a:lnTo>
                  <a:lnTo>
                    <a:pt x="3255" y="15"/>
                  </a:lnTo>
                  <a:lnTo>
                    <a:pt x="3179" y="8"/>
                  </a:lnTo>
                  <a:lnTo>
                    <a:pt x="3104" y="4"/>
                  </a:lnTo>
                  <a:lnTo>
                    <a:pt x="3029" y="1"/>
                  </a:lnTo>
                  <a:lnTo>
                    <a:pt x="2953" y="0"/>
                  </a:lnTo>
                  <a:lnTo>
                    <a:pt x="2953" y="0"/>
                  </a:lnTo>
                  <a:lnTo>
                    <a:pt x="2877" y="1"/>
                  </a:lnTo>
                  <a:lnTo>
                    <a:pt x="2801" y="4"/>
                  </a:lnTo>
                  <a:lnTo>
                    <a:pt x="2726" y="8"/>
                  </a:lnTo>
                  <a:lnTo>
                    <a:pt x="2651" y="15"/>
                  </a:lnTo>
                  <a:lnTo>
                    <a:pt x="2577" y="22"/>
                  </a:lnTo>
                  <a:lnTo>
                    <a:pt x="2504" y="33"/>
                  </a:lnTo>
                  <a:lnTo>
                    <a:pt x="2431" y="44"/>
                  </a:lnTo>
                  <a:lnTo>
                    <a:pt x="2358" y="58"/>
                  </a:lnTo>
                  <a:lnTo>
                    <a:pt x="2287" y="73"/>
                  </a:lnTo>
                  <a:lnTo>
                    <a:pt x="2216" y="89"/>
                  </a:lnTo>
                  <a:lnTo>
                    <a:pt x="2145" y="108"/>
                  </a:lnTo>
                  <a:lnTo>
                    <a:pt x="2076" y="128"/>
                  </a:lnTo>
                  <a:lnTo>
                    <a:pt x="2007" y="150"/>
                  </a:lnTo>
                  <a:lnTo>
                    <a:pt x="1939" y="173"/>
                  </a:lnTo>
                  <a:lnTo>
                    <a:pt x="1871" y="197"/>
                  </a:lnTo>
                  <a:lnTo>
                    <a:pt x="1805" y="223"/>
                  </a:lnTo>
                  <a:lnTo>
                    <a:pt x="1739" y="251"/>
                  </a:lnTo>
                  <a:lnTo>
                    <a:pt x="1674" y="281"/>
                  </a:lnTo>
                  <a:lnTo>
                    <a:pt x="1610" y="312"/>
                  </a:lnTo>
                  <a:lnTo>
                    <a:pt x="1547" y="343"/>
                  </a:lnTo>
                  <a:lnTo>
                    <a:pt x="1484" y="377"/>
                  </a:lnTo>
                  <a:lnTo>
                    <a:pt x="1423" y="412"/>
                  </a:lnTo>
                  <a:lnTo>
                    <a:pt x="1363" y="448"/>
                  </a:lnTo>
                  <a:lnTo>
                    <a:pt x="1304" y="486"/>
                  </a:lnTo>
                  <a:lnTo>
                    <a:pt x="1245" y="525"/>
                  </a:lnTo>
                  <a:lnTo>
                    <a:pt x="1187" y="566"/>
                  </a:lnTo>
                  <a:lnTo>
                    <a:pt x="1131" y="607"/>
                  </a:lnTo>
                  <a:lnTo>
                    <a:pt x="1076" y="650"/>
                  </a:lnTo>
                  <a:lnTo>
                    <a:pt x="1022" y="694"/>
                  </a:lnTo>
                  <a:lnTo>
                    <a:pt x="968" y="740"/>
                  </a:lnTo>
                  <a:lnTo>
                    <a:pt x="917" y="786"/>
                  </a:lnTo>
                  <a:lnTo>
                    <a:pt x="866" y="833"/>
                  </a:lnTo>
                  <a:lnTo>
                    <a:pt x="817" y="882"/>
                  </a:lnTo>
                  <a:lnTo>
                    <a:pt x="769" y="932"/>
                  </a:lnTo>
                  <a:lnTo>
                    <a:pt x="722" y="984"/>
                  </a:lnTo>
                  <a:lnTo>
                    <a:pt x="676" y="1035"/>
                  </a:lnTo>
                  <a:lnTo>
                    <a:pt x="631" y="1088"/>
                  </a:lnTo>
                  <a:lnTo>
                    <a:pt x="588" y="1142"/>
                  </a:lnTo>
                  <a:lnTo>
                    <a:pt x="545" y="1198"/>
                  </a:lnTo>
                  <a:lnTo>
                    <a:pt x="505" y="1255"/>
                  </a:lnTo>
                  <a:lnTo>
                    <a:pt x="466" y="1312"/>
                  </a:lnTo>
                  <a:lnTo>
                    <a:pt x="429" y="1369"/>
                  </a:lnTo>
                  <a:lnTo>
                    <a:pt x="392" y="1428"/>
                  </a:lnTo>
                  <a:lnTo>
                    <a:pt x="357" y="1489"/>
                  </a:lnTo>
                  <a:lnTo>
                    <a:pt x="325" y="1549"/>
                  </a:lnTo>
                  <a:lnTo>
                    <a:pt x="292" y="1611"/>
                  </a:lnTo>
                  <a:lnTo>
                    <a:pt x="262" y="1674"/>
                  </a:lnTo>
                  <a:lnTo>
                    <a:pt x="233" y="1737"/>
                  </a:lnTo>
                  <a:lnTo>
                    <a:pt x="206" y="1801"/>
                  </a:lnTo>
                  <a:lnTo>
                    <a:pt x="180" y="1866"/>
                  </a:lnTo>
                  <a:lnTo>
                    <a:pt x="156" y="1932"/>
                  </a:lnTo>
                  <a:lnTo>
                    <a:pt x="134" y="1998"/>
                  </a:lnTo>
                  <a:lnTo>
                    <a:pt x="112" y="2065"/>
                  </a:lnTo>
                  <a:lnTo>
                    <a:pt x="93" y="2133"/>
                  </a:lnTo>
                  <a:lnTo>
                    <a:pt x="77" y="2201"/>
                  </a:lnTo>
                  <a:lnTo>
                    <a:pt x="61" y="2270"/>
                  </a:lnTo>
                  <a:lnTo>
                    <a:pt x="46" y="2340"/>
                  </a:lnTo>
                  <a:lnTo>
                    <a:pt x="35" y="2410"/>
                  </a:lnTo>
                  <a:lnTo>
                    <a:pt x="24" y="2480"/>
                  </a:lnTo>
                  <a:lnTo>
                    <a:pt x="16" y="2552"/>
                  </a:lnTo>
                  <a:lnTo>
                    <a:pt x="9" y="2624"/>
                  </a:lnTo>
                  <a:lnTo>
                    <a:pt x="5" y="2696"/>
                  </a:lnTo>
                  <a:lnTo>
                    <a:pt x="1" y="2769"/>
                  </a:lnTo>
                  <a:lnTo>
                    <a:pt x="0" y="2842"/>
                  </a:lnTo>
                  <a:lnTo>
                    <a:pt x="0" y="2842"/>
                  </a:lnTo>
                  <a:lnTo>
                    <a:pt x="1" y="2916"/>
                  </a:lnTo>
                  <a:lnTo>
                    <a:pt x="5" y="2988"/>
                  </a:lnTo>
                  <a:lnTo>
                    <a:pt x="9" y="3060"/>
                  </a:lnTo>
                  <a:lnTo>
                    <a:pt x="16" y="3133"/>
                  </a:lnTo>
                  <a:lnTo>
                    <a:pt x="24" y="3204"/>
                  </a:lnTo>
                  <a:lnTo>
                    <a:pt x="35" y="3274"/>
                  </a:lnTo>
                  <a:lnTo>
                    <a:pt x="46" y="3344"/>
                  </a:lnTo>
                  <a:lnTo>
                    <a:pt x="61" y="3414"/>
                  </a:lnTo>
                  <a:lnTo>
                    <a:pt x="77" y="3484"/>
                  </a:lnTo>
                  <a:lnTo>
                    <a:pt x="93" y="3552"/>
                  </a:lnTo>
                  <a:lnTo>
                    <a:pt x="112" y="3620"/>
                  </a:lnTo>
                  <a:lnTo>
                    <a:pt x="134" y="3687"/>
                  </a:lnTo>
                  <a:lnTo>
                    <a:pt x="156" y="3752"/>
                  </a:lnTo>
                  <a:lnTo>
                    <a:pt x="180" y="3818"/>
                  </a:lnTo>
                  <a:lnTo>
                    <a:pt x="206" y="3883"/>
                  </a:lnTo>
                  <a:lnTo>
                    <a:pt x="233" y="3947"/>
                  </a:lnTo>
                  <a:lnTo>
                    <a:pt x="262" y="4011"/>
                  </a:lnTo>
                  <a:lnTo>
                    <a:pt x="292" y="4073"/>
                  </a:lnTo>
                  <a:lnTo>
                    <a:pt x="325" y="4135"/>
                  </a:lnTo>
                  <a:lnTo>
                    <a:pt x="357" y="4195"/>
                  </a:lnTo>
                  <a:lnTo>
                    <a:pt x="392" y="4256"/>
                  </a:lnTo>
                  <a:lnTo>
                    <a:pt x="429" y="4315"/>
                  </a:lnTo>
                  <a:lnTo>
                    <a:pt x="466" y="4372"/>
                  </a:lnTo>
                  <a:lnTo>
                    <a:pt x="505" y="4429"/>
                  </a:lnTo>
                  <a:lnTo>
                    <a:pt x="545" y="4487"/>
                  </a:lnTo>
                  <a:lnTo>
                    <a:pt x="588" y="4542"/>
                  </a:lnTo>
                  <a:lnTo>
                    <a:pt x="631" y="4596"/>
                  </a:lnTo>
                  <a:lnTo>
                    <a:pt x="676" y="4649"/>
                  </a:lnTo>
                  <a:lnTo>
                    <a:pt x="722" y="4701"/>
                  </a:lnTo>
                  <a:lnTo>
                    <a:pt x="769" y="4752"/>
                  </a:lnTo>
                  <a:lnTo>
                    <a:pt x="817" y="4802"/>
                  </a:lnTo>
                  <a:lnTo>
                    <a:pt x="866" y="4851"/>
                  </a:lnTo>
                  <a:lnTo>
                    <a:pt x="917" y="4898"/>
                  </a:lnTo>
                  <a:lnTo>
                    <a:pt x="968" y="4945"/>
                  </a:lnTo>
                  <a:lnTo>
                    <a:pt x="1022" y="4990"/>
                  </a:lnTo>
                  <a:lnTo>
                    <a:pt x="1076" y="5034"/>
                  </a:lnTo>
                  <a:lnTo>
                    <a:pt x="1131" y="5077"/>
                  </a:lnTo>
                  <a:lnTo>
                    <a:pt x="1187" y="5118"/>
                  </a:lnTo>
                  <a:lnTo>
                    <a:pt x="1245" y="5159"/>
                  </a:lnTo>
                  <a:lnTo>
                    <a:pt x="1304" y="5198"/>
                  </a:lnTo>
                  <a:lnTo>
                    <a:pt x="1363" y="5236"/>
                  </a:lnTo>
                  <a:lnTo>
                    <a:pt x="1423" y="5272"/>
                  </a:lnTo>
                  <a:lnTo>
                    <a:pt x="1484" y="5307"/>
                  </a:lnTo>
                  <a:lnTo>
                    <a:pt x="1547" y="5341"/>
                  </a:lnTo>
                  <a:lnTo>
                    <a:pt x="1610" y="5372"/>
                  </a:lnTo>
                  <a:lnTo>
                    <a:pt x="1674" y="5404"/>
                  </a:lnTo>
                  <a:lnTo>
                    <a:pt x="1739" y="5433"/>
                  </a:lnTo>
                  <a:lnTo>
                    <a:pt x="1805" y="5461"/>
                  </a:lnTo>
                  <a:lnTo>
                    <a:pt x="1871" y="5487"/>
                  </a:lnTo>
                  <a:lnTo>
                    <a:pt x="1939" y="5512"/>
                  </a:lnTo>
                  <a:lnTo>
                    <a:pt x="2007" y="5534"/>
                  </a:lnTo>
                  <a:lnTo>
                    <a:pt x="2076" y="5556"/>
                  </a:lnTo>
                  <a:lnTo>
                    <a:pt x="2145" y="5576"/>
                  </a:lnTo>
                  <a:lnTo>
                    <a:pt x="2216" y="5595"/>
                  </a:lnTo>
                  <a:lnTo>
                    <a:pt x="2287" y="5611"/>
                  </a:lnTo>
                  <a:lnTo>
                    <a:pt x="2358" y="5626"/>
                  </a:lnTo>
                  <a:lnTo>
                    <a:pt x="2431" y="5640"/>
                  </a:lnTo>
                  <a:lnTo>
                    <a:pt x="2504" y="5651"/>
                  </a:lnTo>
                  <a:lnTo>
                    <a:pt x="2577" y="5662"/>
                  </a:lnTo>
                  <a:lnTo>
                    <a:pt x="2651" y="5669"/>
                  </a:lnTo>
                  <a:lnTo>
                    <a:pt x="2726" y="5676"/>
                  </a:lnTo>
                  <a:lnTo>
                    <a:pt x="2801" y="5680"/>
                  </a:lnTo>
                  <a:lnTo>
                    <a:pt x="2877" y="5683"/>
                  </a:lnTo>
                  <a:lnTo>
                    <a:pt x="2953" y="5684"/>
                  </a:lnTo>
                  <a:close/>
                </a:path>
              </a:pathLst>
            </a:custGeom>
            <a:solidFill>
              <a:srgbClr val="BCBCB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5" name="iS1ïḑè"/>
            <p:cNvSpPr/>
            <p:nvPr/>
          </p:nvSpPr>
          <p:spPr bwMode="auto">
            <a:xfrm flipH="1">
              <a:off x="3510282" y="777464"/>
              <a:ext cx="5166185" cy="5180464"/>
            </a:xfrm>
            <a:custGeom>
              <a:avLst/>
              <a:gdLst>
                <a:gd name="T0" fmla="*/ 3179 w 5905"/>
                <a:gd name="T1" fmla="*/ 5676 h 5684"/>
                <a:gd name="T2" fmla="*/ 3547 w 5905"/>
                <a:gd name="T3" fmla="*/ 5626 h 5684"/>
                <a:gd name="T4" fmla="*/ 3899 w 5905"/>
                <a:gd name="T5" fmla="*/ 5534 h 5684"/>
                <a:gd name="T6" fmla="*/ 4232 w 5905"/>
                <a:gd name="T7" fmla="*/ 5404 h 5684"/>
                <a:gd name="T8" fmla="*/ 4542 w 5905"/>
                <a:gd name="T9" fmla="*/ 5236 h 5684"/>
                <a:gd name="T10" fmla="*/ 4830 w 5905"/>
                <a:gd name="T11" fmla="*/ 5034 h 5684"/>
                <a:gd name="T12" fmla="*/ 5089 w 5905"/>
                <a:gd name="T13" fmla="*/ 4802 h 5684"/>
                <a:gd name="T14" fmla="*/ 5318 w 5905"/>
                <a:gd name="T15" fmla="*/ 4542 h 5684"/>
                <a:gd name="T16" fmla="*/ 5514 w 5905"/>
                <a:gd name="T17" fmla="*/ 4256 h 5684"/>
                <a:gd name="T18" fmla="*/ 5673 w 5905"/>
                <a:gd name="T19" fmla="*/ 3947 h 5684"/>
                <a:gd name="T20" fmla="*/ 5793 w 5905"/>
                <a:gd name="T21" fmla="*/ 3620 h 5684"/>
                <a:gd name="T22" fmla="*/ 5871 w 5905"/>
                <a:gd name="T23" fmla="*/ 3274 h 5684"/>
                <a:gd name="T24" fmla="*/ 5904 w 5905"/>
                <a:gd name="T25" fmla="*/ 2916 h 5684"/>
                <a:gd name="T26" fmla="*/ 5896 w 5905"/>
                <a:gd name="T27" fmla="*/ 2624 h 5684"/>
                <a:gd name="T28" fmla="*/ 5845 w 5905"/>
                <a:gd name="T29" fmla="*/ 2270 h 5684"/>
                <a:gd name="T30" fmla="*/ 5750 w 5905"/>
                <a:gd name="T31" fmla="*/ 1932 h 5684"/>
                <a:gd name="T32" fmla="*/ 5614 w 5905"/>
                <a:gd name="T33" fmla="*/ 1611 h 5684"/>
                <a:gd name="T34" fmla="*/ 5440 w 5905"/>
                <a:gd name="T35" fmla="*/ 1312 h 5684"/>
                <a:gd name="T36" fmla="*/ 5230 w 5905"/>
                <a:gd name="T37" fmla="*/ 1035 h 5684"/>
                <a:gd name="T38" fmla="*/ 4989 w 5905"/>
                <a:gd name="T39" fmla="*/ 786 h 5684"/>
                <a:gd name="T40" fmla="*/ 4719 w 5905"/>
                <a:gd name="T41" fmla="*/ 566 h 5684"/>
                <a:gd name="T42" fmla="*/ 4421 w 5905"/>
                <a:gd name="T43" fmla="*/ 377 h 5684"/>
                <a:gd name="T44" fmla="*/ 4100 w 5905"/>
                <a:gd name="T45" fmla="*/ 223 h 5684"/>
                <a:gd name="T46" fmla="*/ 3761 w 5905"/>
                <a:gd name="T47" fmla="*/ 108 h 5684"/>
                <a:gd name="T48" fmla="*/ 3402 w 5905"/>
                <a:gd name="T49" fmla="*/ 33 h 5684"/>
                <a:gd name="T50" fmla="*/ 3029 w 5905"/>
                <a:gd name="T51" fmla="*/ 1 h 5684"/>
                <a:gd name="T52" fmla="*/ 2726 w 5905"/>
                <a:gd name="T53" fmla="*/ 8 h 5684"/>
                <a:gd name="T54" fmla="*/ 2358 w 5905"/>
                <a:gd name="T55" fmla="*/ 58 h 5684"/>
                <a:gd name="T56" fmla="*/ 2007 w 5905"/>
                <a:gd name="T57" fmla="*/ 150 h 5684"/>
                <a:gd name="T58" fmla="*/ 1674 w 5905"/>
                <a:gd name="T59" fmla="*/ 281 h 5684"/>
                <a:gd name="T60" fmla="*/ 1363 w 5905"/>
                <a:gd name="T61" fmla="*/ 448 h 5684"/>
                <a:gd name="T62" fmla="*/ 1076 w 5905"/>
                <a:gd name="T63" fmla="*/ 650 h 5684"/>
                <a:gd name="T64" fmla="*/ 817 w 5905"/>
                <a:gd name="T65" fmla="*/ 882 h 5684"/>
                <a:gd name="T66" fmla="*/ 588 w 5905"/>
                <a:gd name="T67" fmla="*/ 1142 h 5684"/>
                <a:gd name="T68" fmla="*/ 392 w 5905"/>
                <a:gd name="T69" fmla="*/ 1428 h 5684"/>
                <a:gd name="T70" fmla="*/ 233 w 5905"/>
                <a:gd name="T71" fmla="*/ 1737 h 5684"/>
                <a:gd name="T72" fmla="*/ 112 w 5905"/>
                <a:gd name="T73" fmla="*/ 2065 h 5684"/>
                <a:gd name="T74" fmla="*/ 35 w 5905"/>
                <a:gd name="T75" fmla="*/ 2410 h 5684"/>
                <a:gd name="T76" fmla="*/ 1 w 5905"/>
                <a:gd name="T77" fmla="*/ 2769 h 5684"/>
                <a:gd name="T78" fmla="*/ 9 w 5905"/>
                <a:gd name="T79" fmla="*/ 3060 h 5684"/>
                <a:gd name="T80" fmla="*/ 61 w 5905"/>
                <a:gd name="T81" fmla="*/ 3414 h 5684"/>
                <a:gd name="T82" fmla="*/ 156 w 5905"/>
                <a:gd name="T83" fmla="*/ 3752 h 5684"/>
                <a:gd name="T84" fmla="*/ 292 w 5905"/>
                <a:gd name="T85" fmla="*/ 4073 h 5684"/>
                <a:gd name="T86" fmla="*/ 466 w 5905"/>
                <a:gd name="T87" fmla="*/ 4372 h 5684"/>
                <a:gd name="T88" fmla="*/ 676 w 5905"/>
                <a:gd name="T89" fmla="*/ 4649 h 5684"/>
                <a:gd name="T90" fmla="*/ 917 w 5905"/>
                <a:gd name="T91" fmla="*/ 4898 h 5684"/>
                <a:gd name="T92" fmla="*/ 1187 w 5905"/>
                <a:gd name="T93" fmla="*/ 5118 h 5684"/>
                <a:gd name="T94" fmla="*/ 1484 w 5905"/>
                <a:gd name="T95" fmla="*/ 5307 h 5684"/>
                <a:gd name="T96" fmla="*/ 1805 w 5905"/>
                <a:gd name="T97" fmla="*/ 5461 h 5684"/>
                <a:gd name="T98" fmla="*/ 2145 w 5905"/>
                <a:gd name="T99" fmla="*/ 5576 h 5684"/>
                <a:gd name="T100" fmla="*/ 2504 w 5905"/>
                <a:gd name="T101" fmla="*/ 5651 h 5684"/>
                <a:gd name="T102" fmla="*/ 2877 w 5905"/>
                <a:gd name="T103" fmla="*/ 5683 h 5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905" h="5684">
                  <a:moveTo>
                    <a:pt x="2953" y="5684"/>
                  </a:moveTo>
                  <a:lnTo>
                    <a:pt x="2953" y="5684"/>
                  </a:lnTo>
                  <a:lnTo>
                    <a:pt x="3029" y="5683"/>
                  </a:lnTo>
                  <a:lnTo>
                    <a:pt x="3104" y="5680"/>
                  </a:lnTo>
                  <a:lnTo>
                    <a:pt x="3179" y="5676"/>
                  </a:lnTo>
                  <a:lnTo>
                    <a:pt x="3255" y="5669"/>
                  </a:lnTo>
                  <a:lnTo>
                    <a:pt x="3329" y="5662"/>
                  </a:lnTo>
                  <a:lnTo>
                    <a:pt x="3402" y="5651"/>
                  </a:lnTo>
                  <a:lnTo>
                    <a:pt x="3475" y="5640"/>
                  </a:lnTo>
                  <a:lnTo>
                    <a:pt x="3547" y="5626"/>
                  </a:lnTo>
                  <a:lnTo>
                    <a:pt x="3619" y="5611"/>
                  </a:lnTo>
                  <a:lnTo>
                    <a:pt x="3690" y="5595"/>
                  </a:lnTo>
                  <a:lnTo>
                    <a:pt x="3761" y="5576"/>
                  </a:lnTo>
                  <a:lnTo>
                    <a:pt x="3830" y="5556"/>
                  </a:lnTo>
                  <a:lnTo>
                    <a:pt x="3899" y="5534"/>
                  </a:lnTo>
                  <a:lnTo>
                    <a:pt x="3967" y="5512"/>
                  </a:lnTo>
                  <a:lnTo>
                    <a:pt x="4034" y="5487"/>
                  </a:lnTo>
                  <a:lnTo>
                    <a:pt x="4100" y="5461"/>
                  </a:lnTo>
                  <a:lnTo>
                    <a:pt x="4167" y="5433"/>
                  </a:lnTo>
                  <a:lnTo>
                    <a:pt x="4232" y="5404"/>
                  </a:lnTo>
                  <a:lnTo>
                    <a:pt x="4296" y="5372"/>
                  </a:lnTo>
                  <a:lnTo>
                    <a:pt x="4358" y="5341"/>
                  </a:lnTo>
                  <a:lnTo>
                    <a:pt x="4421" y="5307"/>
                  </a:lnTo>
                  <a:lnTo>
                    <a:pt x="4483" y="5272"/>
                  </a:lnTo>
                  <a:lnTo>
                    <a:pt x="4542" y="5236"/>
                  </a:lnTo>
                  <a:lnTo>
                    <a:pt x="4602" y="5198"/>
                  </a:lnTo>
                  <a:lnTo>
                    <a:pt x="4660" y="5159"/>
                  </a:lnTo>
                  <a:lnTo>
                    <a:pt x="4719" y="5118"/>
                  </a:lnTo>
                  <a:lnTo>
                    <a:pt x="4775" y="5077"/>
                  </a:lnTo>
                  <a:lnTo>
                    <a:pt x="4830" y="5034"/>
                  </a:lnTo>
                  <a:lnTo>
                    <a:pt x="4883" y="4990"/>
                  </a:lnTo>
                  <a:lnTo>
                    <a:pt x="4937" y="4945"/>
                  </a:lnTo>
                  <a:lnTo>
                    <a:pt x="4989" y="4898"/>
                  </a:lnTo>
                  <a:lnTo>
                    <a:pt x="5039" y="4851"/>
                  </a:lnTo>
                  <a:lnTo>
                    <a:pt x="5089" y="4802"/>
                  </a:lnTo>
                  <a:lnTo>
                    <a:pt x="5137" y="4752"/>
                  </a:lnTo>
                  <a:lnTo>
                    <a:pt x="5184" y="4701"/>
                  </a:lnTo>
                  <a:lnTo>
                    <a:pt x="5230" y="4649"/>
                  </a:lnTo>
                  <a:lnTo>
                    <a:pt x="5275" y="4596"/>
                  </a:lnTo>
                  <a:lnTo>
                    <a:pt x="5318" y="4542"/>
                  </a:lnTo>
                  <a:lnTo>
                    <a:pt x="5360" y="4487"/>
                  </a:lnTo>
                  <a:lnTo>
                    <a:pt x="5401" y="4429"/>
                  </a:lnTo>
                  <a:lnTo>
                    <a:pt x="5440" y="4372"/>
                  </a:lnTo>
                  <a:lnTo>
                    <a:pt x="5477" y="4315"/>
                  </a:lnTo>
                  <a:lnTo>
                    <a:pt x="5514" y="4256"/>
                  </a:lnTo>
                  <a:lnTo>
                    <a:pt x="5549" y="4195"/>
                  </a:lnTo>
                  <a:lnTo>
                    <a:pt x="5581" y="4135"/>
                  </a:lnTo>
                  <a:lnTo>
                    <a:pt x="5614" y="4073"/>
                  </a:lnTo>
                  <a:lnTo>
                    <a:pt x="5644" y="4011"/>
                  </a:lnTo>
                  <a:lnTo>
                    <a:pt x="5673" y="3947"/>
                  </a:lnTo>
                  <a:lnTo>
                    <a:pt x="5700" y="3883"/>
                  </a:lnTo>
                  <a:lnTo>
                    <a:pt x="5726" y="3818"/>
                  </a:lnTo>
                  <a:lnTo>
                    <a:pt x="5750" y="3752"/>
                  </a:lnTo>
                  <a:lnTo>
                    <a:pt x="5772" y="3687"/>
                  </a:lnTo>
                  <a:lnTo>
                    <a:pt x="5793" y="3620"/>
                  </a:lnTo>
                  <a:lnTo>
                    <a:pt x="5812" y="3552"/>
                  </a:lnTo>
                  <a:lnTo>
                    <a:pt x="5829" y="3484"/>
                  </a:lnTo>
                  <a:lnTo>
                    <a:pt x="5845" y="3414"/>
                  </a:lnTo>
                  <a:lnTo>
                    <a:pt x="5859" y="3344"/>
                  </a:lnTo>
                  <a:lnTo>
                    <a:pt x="5871" y="3274"/>
                  </a:lnTo>
                  <a:lnTo>
                    <a:pt x="5882" y="3204"/>
                  </a:lnTo>
                  <a:lnTo>
                    <a:pt x="5890" y="3133"/>
                  </a:lnTo>
                  <a:lnTo>
                    <a:pt x="5896" y="3060"/>
                  </a:lnTo>
                  <a:lnTo>
                    <a:pt x="5901" y="2988"/>
                  </a:lnTo>
                  <a:lnTo>
                    <a:pt x="5904" y="2916"/>
                  </a:lnTo>
                  <a:lnTo>
                    <a:pt x="5905" y="2842"/>
                  </a:lnTo>
                  <a:lnTo>
                    <a:pt x="5905" y="2842"/>
                  </a:lnTo>
                  <a:lnTo>
                    <a:pt x="5904" y="2769"/>
                  </a:lnTo>
                  <a:lnTo>
                    <a:pt x="5901" y="2696"/>
                  </a:lnTo>
                  <a:lnTo>
                    <a:pt x="5896" y="2624"/>
                  </a:lnTo>
                  <a:lnTo>
                    <a:pt x="5890" y="2552"/>
                  </a:lnTo>
                  <a:lnTo>
                    <a:pt x="5882" y="2480"/>
                  </a:lnTo>
                  <a:lnTo>
                    <a:pt x="5871" y="2410"/>
                  </a:lnTo>
                  <a:lnTo>
                    <a:pt x="5859" y="2340"/>
                  </a:lnTo>
                  <a:lnTo>
                    <a:pt x="5845" y="2270"/>
                  </a:lnTo>
                  <a:lnTo>
                    <a:pt x="5829" y="2201"/>
                  </a:lnTo>
                  <a:lnTo>
                    <a:pt x="5812" y="2133"/>
                  </a:lnTo>
                  <a:lnTo>
                    <a:pt x="5793" y="2065"/>
                  </a:lnTo>
                  <a:lnTo>
                    <a:pt x="5772" y="1998"/>
                  </a:lnTo>
                  <a:lnTo>
                    <a:pt x="5750" y="1932"/>
                  </a:lnTo>
                  <a:lnTo>
                    <a:pt x="5726" y="1866"/>
                  </a:lnTo>
                  <a:lnTo>
                    <a:pt x="5700" y="1801"/>
                  </a:lnTo>
                  <a:lnTo>
                    <a:pt x="5673" y="1737"/>
                  </a:lnTo>
                  <a:lnTo>
                    <a:pt x="5644" y="1674"/>
                  </a:lnTo>
                  <a:lnTo>
                    <a:pt x="5614" y="1611"/>
                  </a:lnTo>
                  <a:lnTo>
                    <a:pt x="5581" y="1549"/>
                  </a:lnTo>
                  <a:lnTo>
                    <a:pt x="5549" y="1489"/>
                  </a:lnTo>
                  <a:lnTo>
                    <a:pt x="5514" y="1428"/>
                  </a:lnTo>
                  <a:lnTo>
                    <a:pt x="5477" y="1369"/>
                  </a:lnTo>
                  <a:lnTo>
                    <a:pt x="5440" y="1312"/>
                  </a:lnTo>
                  <a:lnTo>
                    <a:pt x="5401" y="1255"/>
                  </a:lnTo>
                  <a:lnTo>
                    <a:pt x="5360" y="1198"/>
                  </a:lnTo>
                  <a:lnTo>
                    <a:pt x="5318" y="1142"/>
                  </a:lnTo>
                  <a:lnTo>
                    <a:pt x="5275" y="1088"/>
                  </a:lnTo>
                  <a:lnTo>
                    <a:pt x="5230" y="1035"/>
                  </a:lnTo>
                  <a:lnTo>
                    <a:pt x="5184" y="984"/>
                  </a:lnTo>
                  <a:lnTo>
                    <a:pt x="5137" y="932"/>
                  </a:lnTo>
                  <a:lnTo>
                    <a:pt x="5089" y="882"/>
                  </a:lnTo>
                  <a:lnTo>
                    <a:pt x="5039" y="833"/>
                  </a:lnTo>
                  <a:lnTo>
                    <a:pt x="4989" y="786"/>
                  </a:lnTo>
                  <a:lnTo>
                    <a:pt x="4937" y="740"/>
                  </a:lnTo>
                  <a:lnTo>
                    <a:pt x="4883" y="694"/>
                  </a:lnTo>
                  <a:lnTo>
                    <a:pt x="4830" y="650"/>
                  </a:lnTo>
                  <a:lnTo>
                    <a:pt x="4775" y="607"/>
                  </a:lnTo>
                  <a:lnTo>
                    <a:pt x="4719" y="566"/>
                  </a:lnTo>
                  <a:lnTo>
                    <a:pt x="4660" y="525"/>
                  </a:lnTo>
                  <a:lnTo>
                    <a:pt x="4602" y="486"/>
                  </a:lnTo>
                  <a:lnTo>
                    <a:pt x="4542" y="448"/>
                  </a:lnTo>
                  <a:lnTo>
                    <a:pt x="4483" y="412"/>
                  </a:lnTo>
                  <a:lnTo>
                    <a:pt x="4421" y="377"/>
                  </a:lnTo>
                  <a:lnTo>
                    <a:pt x="4358" y="343"/>
                  </a:lnTo>
                  <a:lnTo>
                    <a:pt x="4296" y="312"/>
                  </a:lnTo>
                  <a:lnTo>
                    <a:pt x="4232" y="281"/>
                  </a:lnTo>
                  <a:lnTo>
                    <a:pt x="4167" y="251"/>
                  </a:lnTo>
                  <a:lnTo>
                    <a:pt x="4100" y="223"/>
                  </a:lnTo>
                  <a:lnTo>
                    <a:pt x="4034" y="197"/>
                  </a:lnTo>
                  <a:lnTo>
                    <a:pt x="3967" y="173"/>
                  </a:lnTo>
                  <a:lnTo>
                    <a:pt x="3899" y="150"/>
                  </a:lnTo>
                  <a:lnTo>
                    <a:pt x="3830" y="128"/>
                  </a:lnTo>
                  <a:lnTo>
                    <a:pt x="3761" y="108"/>
                  </a:lnTo>
                  <a:lnTo>
                    <a:pt x="3690" y="89"/>
                  </a:lnTo>
                  <a:lnTo>
                    <a:pt x="3619" y="73"/>
                  </a:lnTo>
                  <a:lnTo>
                    <a:pt x="3547" y="58"/>
                  </a:lnTo>
                  <a:lnTo>
                    <a:pt x="3475" y="44"/>
                  </a:lnTo>
                  <a:lnTo>
                    <a:pt x="3402" y="33"/>
                  </a:lnTo>
                  <a:lnTo>
                    <a:pt x="3329" y="22"/>
                  </a:lnTo>
                  <a:lnTo>
                    <a:pt x="3255" y="15"/>
                  </a:lnTo>
                  <a:lnTo>
                    <a:pt x="3179" y="8"/>
                  </a:lnTo>
                  <a:lnTo>
                    <a:pt x="3104" y="4"/>
                  </a:lnTo>
                  <a:lnTo>
                    <a:pt x="3029" y="1"/>
                  </a:lnTo>
                  <a:lnTo>
                    <a:pt x="2953" y="0"/>
                  </a:lnTo>
                  <a:lnTo>
                    <a:pt x="2953" y="0"/>
                  </a:lnTo>
                  <a:lnTo>
                    <a:pt x="2877" y="1"/>
                  </a:lnTo>
                  <a:lnTo>
                    <a:pt x="2801" y="4"/>
                  </a:lnTo>
                  <a:lnTo>
                    <a:pt x="2726" y="8"/>
                  </a:lnTo>
                  <a:lnTo>
                    <a:pt x="2651" y="15"/>
                  </a:lnTo>
                  <a:lnTo>
                    <a:pt x="2577" y="22"/>
                  </a:lnTo>
                  <a:lnTo>
                    <a:pt x="2504" y="33"/>
                  </a:lnTo>
                  <a:lnTo>
                    <a:pt x="2431" y="44"/>
                  </a:lnTo>
                  <a:lnTo>
                    <a:pt x="2358" y="58"/>
                  </a:lnTo>
                  <a:lnTo>
                    <a:pt x="2287" y="73"/>
                  </a:lnTo>
                  <a:lnTo>
                    <a:pt x="2216" y="89"/>
                  </a:lnTo>
                  <a:lnTo>
                    <a:pt x="2145" y="108"/>
                  </a:lnTo>
                  <a:lnTo>
                    <a:pt x="2076" y="128"/>
                  </a:lnTo>
                  <a:lnTo>
                    <a:pt x="2007" y="150"/>
                  </a:lnTo>
                  <a:lnTo>
                    <a:pt x="1939" y="173"/>
                  </a:lnTo>
                  <a:lnTo>
                    <a:pt x="1871" y="197"/>
                  </a:lnTo>
                  <a:lnTo>
                    <a:pt x="1805" y="223"/>
                  </a:lnTo>
                  <a:lnTo>
                    <a:pt x="1739" y="251"/>
                  </a:lnTo>
                  <a:lnTo>
                    <a:pt x="1674" y="281"/>
                  </a:lnTo>
                  <a:lnTo>
                    <a:pt x="1610" y="312"/>
                  </a:lnTo>
                  <a:lnTo>
                    <a:pt x="1547" y="343"/>
                  </a:lnTo>
                  <a:lnTo>
                    <a:pt x="1484" y="377"/>
                  </a:lnTo>
                  <a:lnTo>
                    <a:pt x="1423" y="412"/>
                  </a:lnTo>
                  <a:lnTo>
                    <a:pt x="1363" y="448"/>
                  </a:lnTo>
                  <a:lnTo>
                    <a:pt x="1304" y="486"/>
                  </a:lnTo>
                  <a:lnTo>
                    <a:pt x="1245" y="525"/>
                  </a:lnTo>
                  <a:lnTo>
                    <a:pt x="1187" y="566"/>
                  </a:lnTo>
                  <a:lnTo>
                    <a:pt x="1131" y="607"/>
                  </a:lnTo>
                  <a:lnTo>
                    <a:pt x="1076" y="650"/>
                  </a:lnTo>
                  <a:lnTo>
                    <a:pt x="1022" y="694"/>
                  </a:lnTo>
                  <a:lnTo>
                    <a:pt x="968" y="740"/>
                  </a:lnTo>
                  <a:lnTo>
                    <a:pt x="917" y="786"/>
                  </a:lnTo>
                  <a:lnTo>
                    <a:pt x="866" y="833"/>
                  </a:lnTo>
                  <a:lnTo>
                    <a:pt x="817" y="882"/>
                  </a:lnTo>
                  <a:lnTo>
                    <a:pt x="769" y="932"/>
                  </a:lnTo>
                  <a:lnTo>
                    <a:pt x="722" y="984"/>
                  </a:lnTo>
                  <a:lnTo>
                    <a:pt x="676" y="1035"/>
                  </a:lnTo>
                  <a:lnTo>
                    <a:pt x="631" y="1088"/>
                  </a:lnTo>
                  <a:lnTo>
                    <a:pt x="588" y="1142"/>
                  </a:lnTo>
                  <a:lnTo>
                    <a:pt x="545" y="1198"/>
                  </a:lnTo>
                  <a:lnTo>
                    <a:pt x="505" y="1255"/>
                  </a:lnTo>
                  <a:lnTo>
                    <a:pt x="466" y="1312"/>
                  </a:lnTo>
                  <a:lnTo>
                    <a:pt x="429" y="1369"/>
                  </a:lnTo>
                  <a:lnTo>
                    <a:pt x="392" y="1428"/>
                  </a:lnTo>
                  <a:lnTo>
                    <a:pt x="357" y="1489"/>
                  </a:lnTo>
                  <a:lnTo>
                    <a:pt x="325" y="1549"/>
                  </a:lnTo>
                  <a:lnTo>
                    <a:pt x="292" y="1611"/>
                  </a:lnTo>
                  <a:lnTo>
                    <a:pt x="262" y="1674"/>
                  </a:lnTo>
                  <a:lnTo>
                    <a:pt x="233" y="1737"/>
                  </a:lnTo>
                  <a:lnTo>
                    <a:pt x="206" y="1801"/>
                  </a:lnTo>
                  <a:lnTo>
                    <a:pt x="180" y="1866"/>
                  </a:lnTo>
                  <a:lnTo>
                    <a:pt x="156" y="1932"/>
                  </a:lnTo>
                  <a:lnTo>
                    <a:pt x="134" y="1998"/>
                  </a:lnTo>
                  <a:lnTo>
                    <a:pt x="112" y="2065"/>
                  </a:lnTo>
                  <a:lnTo>
                    <a:pt x="93" y="2133"/>
                  </a:lnTo>
                  <a:lnTo>
                    <a:pt x="77" y="2201"/>
                  </a:lnTo>
                  <a:lnTo>
                    <a:pt x="61" y="2270"/>
                  </a:lnTo>
                  <a:lnTo>
                    <a:pt x="46" y="2340"/>
                  </a:lnTo>
                  <a:lnTo>
                    <a:pt x="35" y="2410"/>
                  </a:lnTo>
                  <a:lnTo>
                    <a:pt x="24" y="2480"/>
                  </a:lnTo>
                  <a:lnTo>
                    <a:pt x="16" y="2552"/>
                  </a:lnTo>
                  <a:lnTo>
                    <a:pt x="9" y="2624"/>
                  </a:lnTo>
                  <a:lnTo>
                    <a:pt x="5" y="2696"/>
                  </a:lnTo>
                  <a:lnTo>
                    <a:pt x="1" y="2769"/>
                  </a:lnTo>
                  <a:lnTo>
                    <a:pt x="0" y="2842"/>
                  </a:lnTo>
                  <a:lnTo>
                    <a:pt x="0" y="2842"/>
                  </a:lnTo>
                  <a:lnTo>
                    <a:pt x="1" y="2916"/>
                  </a:lnTo>
                  <a:lnTo>
                    <a:pt x="5" y="2988"/>
                  </a:lnTo>
                  <a:lnTo>
                    <a:pt x="9" y="3060"/>
                  </a:lnTo>
                  <a:lnTo>
                    <a:pt x="16" y="3133"/>
                  </a:lnTo>
                  <a:lnTo>
                    <a:pt x="24" y="3204"/>
                  </a:lnTo>
                  <a:lnTo>
                    <a:pt x="35" y="3274"/>
                  </a:lnTo>
                  <a:lnTo>
                    <a:pt x="46" y="3344"/>
                  </a:lnTo>
                  <a:lnTo>
                    <a:pt x="61" y="3414"/>
                  </a:lnTo>
                  <a:lnTo>
                    <a:pt x="77" y="3484"/>
                  </a:lnTo>
                  <a:lnTo>
                    <a:pt x="93" y="3552"/>
                  </a:lnTo>
                  <a:lnTo>
                    <a:pt x="112" y="3620"/>
                  </a:lnTo>
                  <a:lnTo>
                    <a:pt x="134" y="3687"/>
                  </a:lnTo>
                  <a:lnTo>
                    <a:pt x="156" y="3752"/>
                  </a:lnTo>
                  <a:lnTo>
                    <a:pt x="180" y="3818"/>
                  </a:lnTo>
                  <a:lnTo>
                    <a:pt x="206" y="3883"/>
                  </a:lnTo>
                  <a:lnTo>
                    <a:pt x="233" y="3947"/>
                  </a:lnTo>
                  <a:lnTo>
                    <a:pt x="262" y="4011"/>
                  </a:lnTo>
                  <a:lnTo>
                    <a:pt x="292" y="4073"/>
                  </a:lnTo>
                  <a:lnTo>
                    <a:pt x="325" y="4135"/>
                  </a:lnTo>
                  <a:lnTo>
                    <a:pt x="357" y="4195"/>
                  </a:lnTo>
                  <a:lnTo>
                    <a:pt x="392" y="4256"/>
                  </a:lnTo>
                  <a:lnTo>
                    <a:pt x="429" y="4315"/>
                  </a:lnTo>
                  <a:lnTo>
                    <a:pt x="466" y="4372"/>
                  </a:lnTo>
                  <a:lnTo>
                    <a:pt x="505" y="4429"/>
                  </a:lnTo>
                  <a:lnTo>
                    <a:pt x="545" y="4487"/>
                  </a:lnTo>
                  <a:lnTo>
                    <a:pt x="588" y="4542"/>
                  </a:lnTo>
                  <a:lnTo>
                    <a:pt x="631" y="4596"/>
                  </a:lnTo>
                  <a:lnTo>
                    <a:pt x="676" y="4649"/>
                  </a:lnTo>
                  <a:lnTo>
                    <a:pt x="722" y="4701"/>
                  </a:lnTo>
                  <a:lnTo>
                    <a:pt x="769" y="4752"/>
                  </a:lnTo>
                  <a:lnTo>
                    <a:pt x="817" y="4802"/>
                  </a:lnTo>
                  <a:lnTo>
                    <a:pt x="866" y="4851"/>
                  </a:lnTo>
                  <a:lnTo>
                    <a:pt x="917" y="4898"/>
                  </a:lnTo>
                  <a:lnTo>
                    <a:pt x="968" y="4945"/>
                  </a:lnTo>
                  <a:lnTo>
                    <a:pt x="1022" y="4990"/>
                  </a:lnTo>
                  <a:lnTo>
                    <a:pt x="1076" y="5034"/>
                  </a:lnTo>
                  <a:lnTo>
                    <a:pt x="1131" y="5077"/>
                  </a:lnTo>
                  <a:lnTo>
                    <a:pt x="1187" y="5118"/>
                  </a:lnTo>
                  <a:lnTo>
                    <a:pt x="1245" y="5159"/>
                  </a:lnTo>
                  <a:lnTo>
                    <a:pt x="1304" y="5198"/>
                  </a:lnTo>
                  <a:lnTo>
                    <a:pt x="1363" y="5236"/>
                  </a:lnTo>
                  <a:lnTo>
                    <a:pt x="1423" y="5272"/>
                  </a:lnTo>
                  <a:lnTo>
                    <a:pt x="1484" y="5307"/>
                  </a:lnTo>
                  <a:lnTo>
                    <a:pt x="1547" y="5341"/>
                  </a:lnTo>
                  <a:lnTo>
                    <a:pt x="1610" y="5372"/>
                  </a:lnTo>
                  <a:lnTo>
                    <a:pt x="1674" y="5404"/>
                  </a:lnTo>
                  <a:lnTo>
                    <a:pt x="1739" y="5433"/>
                  </a:lnTo>
                  <a:lnTo>
                    <a:pt x="1805" y="5461"/>
                  </a:lnTo>
                  <a:lnTo>
                    <a:pt x="1871" y="5487"/>
                  </a:lnTo>
                  <a:lnTo>
                    <a:pt x="1939" y="5512"/>
                  </a:lnTo>
                  <a:lnTo>
                    <a:pt x="2007" y="5534"/>
                  </a:lnTo>
                  <a:lnTo>
                    <a:pt x="2076" y="5556"/>
                  </a:lnTo>
                  <a:lnTo>
                    <a:pt x="2145" y="5576"/>
                  </a:lnTo>
                  <a:lnTo>
                    <a:pt x="2216" y="5595"/>
                  </a:lnTo>
                  <a:lnTo>
                    <a:pt x="2287" y="5611"/>
                  </a:lnTo>
                  <a:lnTo>
                    <a:pt x="2358" y="5626"/>
                  </a:lnTo>
                  <a:lnTo>
                    <a:pt x="2431" y="5640"/>
                  </a:lnTo>
                  <a:lnTo>
                    <a:pt x="2504" y="5651"/>
                  </a:lnTo>
                  <a:lnTo>
                    <a:pt x="2577" y="5662"/>
                  </a:lnTo>
                  <a:lnTo>
                    <a:pt x="2651" y="5669"/>
                  </a:lnTo>
                  <a:lnTo>
                    <a:pt x="2726" y="5676"/>
                  </a:lnTo>
                  <a:lnTo>
                    <a:pt x="2801" y="5680"/>
                  </a:lnTo>
                  <a:lnTo>
                    <a:pt x="2877" y="5683"/>
                  </a:lnTo>
                  <a:lnTo>
                    <a:pt x="2953" y="568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6" name="îšlidê"/>
            <p:cNvSpPr/>
            <p:nvPr/>
          </p:nvSpPr>
          <p:spPr bwMode="auto">
            <a:xfrm flipH="1">
              <a:off x="3788542" y="1051797"/>
              <a:ext cx="4614915" cy="4625416"/>
            </a:xfrm>
            <a:custGeom>
              <a:avLst/>
              <a:gdLst>
                <a:gd name="T0" fmla="*/ 2837 w 5270"/>
                <a:gd name="T1" fmla="*/ 5066 h 5074"/>
                <a:gd name="T2" fmla="*/ 3165 w 5270"/>
                <a:gd name="T3" fmla="*/ 5022 h 5074"/>
                <a:gd name="T4" fmla="*/ 3480 w 5270"/>
                <a:gd name="T5" fmla="*/ 4940 h 5074"/>
                <a:gd name="T6" fmla="*/ 3777 w 5270"/>
                <a:gd name="T7" fmla="*/ 4823 h 5074"/>
                <a:gd name="T8" fmla="*/ 4054 w 5270"/>
                <a:gd name="T9" fmla="*/ 4673 h 5074"/>
                <a:gd name="T10" fmla="*/ 4310 w 5270"/>
                <a:gd name="T11" fmla="*/ 4494 h 5074"/>
                <a:gd name="T12" fmla="*/ 4542 w 5270"/>
                <a:gd name="T13" fmla="*/ 4286 h 5074"/>
                <a:gd name="T14" fmla="*/ 4746 w 5270"/>
                <a:gd name="T15" fmla="*/ 4054 h 5074"/>
                <a:gd name="T16" fmla="*/ 4920 w 5270"/>
                <a:gd name="T17" fmla="*/ 3798 h 5074"/>
                <a:gd name="T18" fmla="*/ 5062 w 5270"/>
                <a:gd name="T19" fmla="*/ 3524 h 5074"/>
                <a:gd name="T20" fmla="*/ 5170 w 5270"/>
                <a:gd name="T21" fmla="*/ 3230 h 5074"/>
                <a:gd name="T22" fmla="*/ 5240 w 5270"/>
                <a:gd name="T23" fmla="*/ 2923 h 5074"/>
                <a:gd name="T24" fmla="*/ 5269 w 5270"/>
                <a:gd name="T25" fmla="*/ 2603 h 5074"/>
                <a:gd name="T26" fmla="*/ 5262 w 5270"/>
                <a:gd name="T27" fmla="*/ 2343 h 5074"/>
                <a:gd name="T28" fmla="*/ 5216 w 5270"/>
                <a:gd name="T29" fmla="*/ 2026 h 5074"/>
                <a:gd name="T30" fmla="*/ 5131 w 5270"/>
                <a:gd name="T31" fmla="*/ 1724 h 5074"/>
                <a:gd name="T32" fmla="*/ 5010 w 5270"/>
                <a:gd name="T33" fmla="*/ 1439 h 5074"/>
                <a:gd name="T34" fmla="*/ 4854 w 5270"/>
                <a:gd name="T35" fmla="*/ 1171 h 5074"/>
                <a:gd name="T36" fmla="*/ 4668 w 5270"/>
                <a:gd name="T37" fmla="*/ 925 h 5074"/>
                <a:gd name="T38" fmla="*/ 4452 w 5270"/>
                <a:gd name="T39" fmla="*/ 701 h 5074"/>
                <a:gd name="T40" fmla="*/ 4211 w 5270"/>
                <a:gd name="T41" fmla="*/ 505 h 5074"/>
                <a:gd name="T42" fmla="*/ 3945 w 5270"/>
                <a:gd name="T43" fmla="*/ 337 h 5074"/>
                <a:gd name="T44" fmla="*/ 3660 w 5270"/>
                <a:gd name="T45" fmla="*/ 200 h 5074"/>
                <a:gd name="T46" fmla="*/ 3355 w 5270"/>
                <a:gd name="T47" fmla="*/ 97 h 5074"/>
                <a:gd name="T48" fmla="*/ 3035 w 5270"/>
                <a:gd name="T49" fmla="*/ 30 h 5074"/>
                <a:gd name="T50" fmla="*/ 2703 w 5270"/>
                <a:gd name="T51" fmla="*/ 1 h 5074"/>
                <a:gd name="T52" fmla="*/ 2433 w 5270"/>
                <a:gd name="T53" fmla="*/ 8 h 5074"/>
                <a:gd name="T54" fmla="*/ 2104 w 5270"/>
                <a:gd name="T55" fmla="*/ 52 h 5074"/>
                <a:gd name="T56" fmla="*/ 1790 w 5270"/>
                <a:gd name="T57" fmla="*/ 134 h 5074"/>
                <a:gd name="T58" fmla="*/ 1494 w 5270"/>
                <a:gd name="T59" fmla="*/ 251 h 5074"/>
                <a:gd name="T60" fmla="*/ 1216 w 5270"/>
                <a:gd name="T61" fmla="*/ 401 h 5074"/>
                <a:gd name="T62" fmla="*/ 960 w 5270"/>
                <a:gd name="T63" fmla="*/ 580 h 5074"/>
                <a:gd name="T64" fmla="*/ 728 w 5270"/>
                <a:gd name="T65" fmla="*/ 788 h 5074"/>
                <a:gd name="T66" fmla="*/ 524 w 5270"/>
                <a:gd name="T67" fmla="*/ 1020 h 5074"/>
                <a:gd name="T68" fmla="*/ 350 w 5270"/>
                <a:gd name="T69" fmla="*/ 1276 h 5074"/>
                <a:gd name="T70" fmla="*/ 207 w 5270"/>
                <a:gd name="T71" fmla="*/ 1551 h 5074"/>
                <a:gd name="T72" fmla="*/ 100 w 5270"/>
                <a:gd name="T73" fmla="*/ 1844 h 5074"/>
                <a:gd name="T74" fmla="*/ 30 w 5270"/>
                <a:gd name="T75" fmla="*/ 2152 h 5074"/>
                <a:gd name="T76" fmla="*/ 1 w 5270"/>
                <a:gd name="T77" fmla="*/ 2471 h 5074"/>
                <a:gd name="T78" fmla="*/ 8 w 5270"/>
                <a:gd name="T79" fmla="*/ 2733 h 5074"/>
                <a:gd name="T80" fmla="*/ 54 w 5270"/>
                <a:gd name="T81" fmla="*/ 3048 h 5074"/>
                <a:gd name="T82" fmla="*/ 139 w 5270"/>
                <a:gd name="T83" fmla="*/ 3350 h 5074"/>
                <a:gd name="T84" fmla="*/ 260 w 5270"/>
                <a:gd name="T85" fmla="*/ 3636 h 5074"/>
                <a:gd name="T86" fmla="*/ 416 w 5270"/>
                <a:gd name="T87" fmla="*/ 3903 h 5074"/>
                <a:gd name="T88" fmla="*/ 602 w 5270"/>
                <a:gd name="T89" fmla="*/ 4149 h 5074"/>
                <a:gd name="T90" fmla="*/ 818 w 5270"/>
                <a:gd name="T91" fmla="*/ 4373 h 5074"/>
                <a:gd name="T92" fmla="*/ 1059 w 5270"/>
                <a:gd name="T93" fmla="*/ 4569 h 5074"/>
                <a:gd name="T94" fmla="*/ 1325 w 5270"/>
                <a:gd name="T95" fmla="*/ 4737 h 5074"/>
                <a:gd name="T96" fmla="*/ 1611 w 5270"/>
                <a:gd name="T97" fmla="*/ 4874 h 5074"/>
                <a:gd name="T98" fmla="*/ 1915 w 5270"/>
                <a:gd name="T99" fmla="*/ 4978 h 5074"/>
                <a:gd name="T100" fmla="*/ 2234 w 5270"/>
                <a:gd name="T101" fmla="*/ 5045 h 5074"/>
                <a:gd name="T102" fmla="*/ 2566 w 5270"/>
                <a:gd name="T103" fmla="*/ 5073 h 5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70" h="5074">
                  <a:moveTo>
                    <a:pt x="2635" y="5074"/>
                  </a:moveTo>
                  <a:lnTo>
                    <a:pt x="2635" y="5074"/>
                  </a:lnTo>
                  <a:lnTo>
                    <a:pt x="2703" y="5073"/>
                  </a:lnTo>
                  <a:lnTo>
                    <a:pt x="2771" y="5070"/>
                  </a:lnTo>
                  <a:lnTo>
                    <a:pt x="2837" y="5066"/>
                  </a:lnTo>
                  <a:lnTo>
                    <a:pt x="2904" y="5061"/>
                  </a:lnTo>
                  <a:lnTo>
                    <a:pt x="2970" y="5053"/>
                  </a:lnTo>
                  <a:lnTo>
                    <a:pt x="3035" y="5045"/>
                  </a:lnTo>
                  <a:lnTo>
                    <a:pt x="3100" y="5034"/>
                  </a:lnTo>
                  <a:lnTo>
                    <a:pt x="3165" y="5022"/>
                  </a:lnTo>
                  <a:lnTo>
                    <a:pt x="3229" y="5009"/>
                  </a:lnTo>
                  <a:lnTo>
                    <a:pt x="3292" y="4994"/>
                  </a:lnTo>
                  <a:lnTo>
                    <a:pt x="3355" y="4978"/>
                  </a:lnTo>
                  <a:lnTo>
                    <a:pt x="3418" y="4959"/>
                  </a:lnTo>
                  <a:lnTo>
                    <a:pt x="3480" y="4940"/>
                  </a:lnTo>
                  <a:lnTo>
                    <a:pt x="3540" y="4919"/>
                  </a:lnTo>
                  <a:lnTo>
                    <a:pt x="3601" y="4898"/>
                  </a:lnTo>
                  <a:lnTo>
                    <a:pt x="3660" y="4874"/>
                  </a:lnTo>
                  <a:lnTo>
                    <a:pt x="3719" y="4849"/>
                  </a:lnTo>
                  <a:lnTo>
                    <a:pt x="3777" y="4823"/>
                  </a:lnTo>
                  <a:lnTo>
                    <a:pt x="3834" y="4796"/>
                  </a:lnTo>
                  <a:lnTo>
                    <a:pt x="3890" y="4767"/>
                  </a:lnTo>
                  <a:lnTo>
                    <a:pt x="3945" y="4737"/>
                  </a:lnTo>
                  <a:lnTo>
                    <a:pt x="4000" y="4707"/>
                  </a:lnTo>
                  <a:lnTo>
                    <a:pt x="4054" y="4673"/>
                  </a:lnTo>
                  <a:lnTo>
                    <a:pt x="4107" y="4640"/>
                  </a:lnTo>
                  <a:lnTo>
                    <a:pt x="4159" y="4605"/>
                  </a:lnTo>
                  <a:lnTo>
                    <a:pt x="4211" y="4569"/>
                  </a:lnTo>
                  <a:lnTo>
                    <a:pt x="4260" y="4532"/>
                  </a:lnTo>
                  <a:lnTo>
                    <a:pt x="4310" y="4494"/>
                  </a:lnTo>
                  <a:lnTo>
                    <a:pt x="4358" y="4455"/>
                  </a:lnTo>
                  <a:lnTo>
                    <a:pt x="4406" y="4414"/>
                  </a:lnTo>
                  <a:lnTo>
                    <a:pt x="4452" y="4373"/>
                  </a:lnTo>
                  <a:lnTo>
                    <a:pt x="4497" y="4330"/>
                  </a:lnTo>
                  <a:lnTo>
                    <a:pt x="4542" y="4286"/>
                  </a:lnTo>
                  <a:lnTo>
                    <a:pt x="4585" y="4242"/>
                  </a:lnTo>
                  <a:lnTo>
                    <a:pt x="4627" y="4196"/>
                  </a:lnTo>
                  <a:lnTo>
                    <a:pt x="4668" y="4149"/>
                  </a:lnTo>
                  <a:lnTo>
                    <a:pt x="4707" y="4102"/>
                  </a:lnTo>
                  <a:lnTo>
                    <a:pt x="4746" y="4054"/>
                  </a:lnTo>
                  <a:lnTo>
                    <a:pt x="4783" y="4005"/>
                  </a:lnTo>
                  <a:lnTo>
                    <a:pt x="4819" y="3954"/>
                  </a:lnTo>
                  <a:lnTo>
                    <a:pt x="4854" y="3903"/>
                  </a:lnTo>
                  <a:lnTo>
                    <a:pt x="4889" y="3851"/>
                  </a:lnTo>
                  <a:lnTo>
                    <a:pt x="4920" y="3798"/>
                  </a:lnTo>
                  <a:lnTo>
                    <a:pt x="4951" y="3745"/>
                  </a:lnTo>
                  <a:lnTo>
                    <a:pt x="4982" y="3691"/>
                  </a:lnTo>
                  <a:lnTo>
                    <a:pt x="5010" y="3636"/>
                  </a:lnTo>
                  <a:lnTo>
                    <a:pt x="5037" y="3580"/>
                  </a:lnTo>
                  <a:lnTo>
                    <a:pt x="5062" y="3524"/>
                  </a:lnTo>
                  <a:lnTo>
                    <a:pt x="5087" y="3467"/>
                  </a:lnTo>
                  <a:lnTo>
                    <a:pt x="5110" y="3409"/>
                  </a:lnTo>
                  <a:lnTo>
                    <a:pt x="5131" y="3350"/>
                  </a:lnTo>
                  <a:lnTo>
                    <a:pt x="5151" y="3291"/>
                  </a:lnTo>
                  <a:lnTo>
                    <a:pt x="5170" y="3230"/>
                  </a:lnTo>
                  <a:lnTo>
                    <a:pt x="5187" y="3170"/>
                  </a:lnTo>
                  <a:lnTo>
                    <a:pt x="5203" y="3109"/>
                  </a:lnTo>
                  <a:lnTo>
                    <a:pt x="5216" y="3048"/>
                  </a:lnTo>
                  <a:lnTo>
                    <a:pt x="5228" y="2985"/>
                  </a:lnTo>
                  <a:lnTo>
                    <a:pt x="5240" y="2923"/>
                  </a:lnTo>
                  <a:lnTo>
                    <a:pt x="5249" y="2860"/>
                  </a:lnTo>
                  <a:lnTo>
                    <a:pt x="5257" y="2796"/>
                  </a:lnTo>
                  <a:lnTo>
                    <a:pt x="5262" y="2733"/>
                  </a:lnTo>
                  <a:lnTo>
                    <a:pt x="5267" y="2668"/>
                  </a:lnTo>
                  <a:lnTo>
                    <a:pt x="5269" y="2603"/>
                  </a:lnTo>
                  <a:lnTo>
                    <a:pt x="5270" y="2537"/>
                  </a:lnTo>
                  <a:lnTo>
                    <a:pt x="5270" y="2537"/>
                  </a:lnTo>
                  <a:lnTo>
                    <a:pt x="5269" y="2471"/>
                  </a:lnTo>
                  <a:lnTo>
                    <a:pt x="5267" y="2406"/>
                  </a:lnTo>
                  <a:lnTo>
                    <a:pt x="5262" y="2343"/>
                  </a:lnTo>
                  <a:lnTo>
                    <a:pt x="5257" y="2278"/>
                  </a:lnTo>
                  <a:lnTo>
                    <a:pt x="5249" y="2214"/>
                  </a:lnTo>
                  <a:lnTo>
                    <a:pt x="5240" y="2152"/>
                  </a:lnTo>
                  <a:lnTo>
                    <a:pt x="5228" y="2089"/>
                  </a:lnTo>
                  <a:lnTo>
                    <a:pt x="5216" y="2026"/>
                  </a:lnTo>
                  <a:lnTo>
                    <a:pt x="5203" y="1965"/>
                  </a:lnTo>
                  <a:lnTo>
                    <a:pt x="5187" y="1904"/>
                  </a:lnTo>
                  <a:lnTo>
                    <a:pt x="5170" y="1844"/>
                  </a:lnTo>
                  <a:lnTo>
                    <a:pt x="5151" y="1783"/>
                  </a:lnTo>
                  <a:lnTo>
                    <a:pt x="5131" y="1724"/>
                  </a:lnTo>
                  <a:lnTo>
                    <a:pt x="5110" y="1666"/>
                  </a:lnTo>
                  <a:lnTo>
                    <a:pt x="5087" y="1608"/>
                  </a:lnTo>
                  <a:lnTo>
                    <a:pt x="5062" y="1551"/>
                  </a:lnTo>
                  <a:lnTo>
                    <a:pt x="5037" y="1494"/>
                  </a:lnTo>
                  <a:lnTo>
                    <a:pt x="5010" y="1439"/>
                  </a:lnTo>
                  <a:lnTo>
                    <a:pt x="4982" y="1384"/>
                  </a:lnTo>
                  <a:lnTo>
                    <a:pt x="4951" y="1329"/>
                  </a:lnTo>
                  <a:lnTo>
                    <a:pt x="4920" y="1276"/>
                  </a:lnTo>
                  <a:lnTo>
                    <a:pt x="4889" y="1223"/>
                  </a:lnTo>
                  <a:lnTo>
                    <a:pt x="4854" y="1171"/>
                  </a:lnTo>
                  <a:lnTo>
                    <a:pt x="4819" y="1120"/>
                  </a:lnTo>
                  <a:lnTo>
                    <a:pt x="4783" y="1070"/>
                  </a:lnTo>
                  <a:lnTo>
                    <a:pt x="4746" y="1020"/>
                  </a:lnTo>
                  <a:lnTo>
                    <a:pt x="4707" y="972"/>
                  </a:lnTo>
                  <a:lnTo>
                    <a:pt x="4668" y="925"/>
                  </a:lnTo>
                  <a:lnTo>
                    <a:pt x="4627" y="878"/>
                  </a:lnTo>
                  <a:lnTo>
                    <a:pt x="4585" y="832"/>
                  </a:lnTo>
                  <a:lnTo>
                    <a:pt x="4542" y="788"/>
                  </a:lnTo>
                  <a:lnTo>
                    <a:pt x="4497" y="744"/>
                  </a:lnTo>
                  <a:lnTo>
                    <a:pt x="4452" y="701"/>
                  </a:lnTo>
                  <a:lnTo>
                    <a:pt x="4406" y="660"/>
                  </a:lnTo>
                  <a:lnTo>
                    <a:pt x="4358" y="620"/>
                  </a:lnTo>
                  <a:lnTo>
                    <a:pt x="4310" y="580"/>
                  </a:lnTo>
                  <a:lnTo>
                    <a:pt x="4260" y="543"/>
                  </a:lnTo>
                  <a:lnTo>
                    <a:pt x="4211" y="505"/>
                  </a:lnTo>
                  <a:lnTo>
                    <a:pt x="4159" y="469"/>
                  </a:lnTo>
                  <a:lnTo>
                    <a:pt x="4107" y="435"/>
                  </a:lnTo>
                  <a:lnTo>
                    <a:pt x="4054" y="401"/>
                  </a:lnTo>
                  <a:lnTo>
                    <a:pt x="4000" y="369"/>
                  </a:lnTo>
                  <a:lnTo>
                    <a:pt x="3945" y="337"/>
                  </a:lnTo>
                  <a:lnTo>
                    <a:pt x="3890" y="307"/>
                  </a:lnTo>
                  <a:lnTo>
                    <a:pt x="3834" y="278"/>
                  </a:lnTo>
                  <a:lnTo>
                    <a:pt x="3777" y="251"/>
                  </a:lnTo>
                  <a:lnTo>
                    <a:pt x="3719" y="225"/>
                  </a:lnTo>
                  <a:lnTo>
                    <a:pt x="3660" y="200"/>
                  </a:lnTo>
                  <a:lnTo>
                    <a:pt x="3601" y="176"/>
                  </a:lnTo>
                  <a:lnTo>
                    <a:pt x="3540" y="155"/>
                  </a:lnTo>
                  <a:lnTo>
                    <a:pt x="3480" y="134"/>
                  </a:lnTo>
                  <a:lnTo>
                    <a:pt x="3418" y="115"/>
                  </a:lnTo>
                  <a:lnTo>
                    <a:pt x="3355" y="97"/>
                  </a:lnTo>
                  <a:lnTo>
                    <a:pt x="3292" y="80"/>
                  </a:lnTo>
                  <a:lnTo>
                    <a:pt x="3229" y="65"/>
                  </a:lnTo>
                  <a:lnTo>
                    <a:pt x="3165" y="52"/>
                  </a:lnTo>
                  <a:lnTo>
                    <a:pt x="3100" y="40"/>
                  </a:lnTo>
                  <a:lnTo>
                    <a:pt x="3035" y="30"/>
                  </a:lnTo>
                  <a:lnTo>
                    <a:pt x="2970" y="21"/>
                  </a:lnTo>
                  <a:lnTo>
                    <a:pt x="2904" y="13"/>
                  </a:lnTo>
                  <a:lnTo>
                    <a:pt x="2837" y="8"/>
                  </a:lnTo>
                  <a:lnTo>
                    <a:pt x="2771" y="4"/>
                  </a:lnTo>
                  <a:lnTo>
                    <a:pt x="2703" y="1"/>
                  </a:lnTo>
                  <a:lnTo>
                    <a:pt x="2635" y="0"/>
                  </a:lnTo>
                  <a:lnTo>
                    <a:pt x="2635" y="0"/>
                  </a:lnTo>
                  <a:lnTo>
                    <a:pt x="2566" y="1"/>
                  </a:lnTo>
                  <a:lnTo>
                    <a:pt x="2499" y="4"/>
                  </a:lnTo>
                  <a:lnTo>
                    <a:pt x="2433" y="8"/>
                  </a:lnTo>
                  <a:lnTo>
                    <a:pt x="2366" y="13"/>
                  </a:lnTo>
                  <a:lnTo>
                    <a:pt x="2299" y="21"/>
                  </a:lnTo>
                  <a:lnTo>
                    <a:pt x="2234" y="30"/>
                  </a:lnTo>
                  <a:lnTo>
                    <a:pt x="2169" y="40"/>
                  </a:lnTo>
                  <a:lnTo>
                    <a:pt x="2104" y="52"/>
                  </a:lnTo>
                  <a:lnTo>
                    <a:pt x="2040" y="65"/>
                  </a:lnTo>
                  <a:lnTo>
                    <a:pt x="1978" y="80"/>
                  </a:lnTo>
                  <a:lnTo>
                    <a:pt x="1915" y="97"/>
                  </a:lnTo>
                  <a:lnTo>
                    <a:pt x="1852" y="115"/>
                  </a:lnTo>
                  <a:lnTo>
                    <a:pt x="1790" y="134"/>
                  </a:lnTo>
                  <a:lnTo>
                    <a:pt x="1730" y="155"/>
                  </a:lnTo>
                  <a:lnTo>
                    <a:pt x="1670" y="176"/>
                  </a:lnTo>
                  <a:lnTo>
                    <a:pt x="1611" y="200"/>
                  </a:lnTo>
                  <a:lnTo>
                    <a:pt x="1551" y="225"/>
                  </a:lnTo>
                  <a:lnTo>
                    <a:pt x="1494" y="251"/>
                  </a:lnTo>
                  <a:lnTo>
                    <a:pt x="1437" y="278"/>
                  </a:lnTo>
                  <a:lnTo>
                    <a:pt x="1380" y="307"/>
                  </a:lnTo>
                  <a:lnTo>
                    <a:pt x="1325" y="337"/>
                  </a:lnTo>
                  <a:lnTo>
                    <a:pt x="1270" y="369"/>
                  </a:lnTo>
                  <a:lnTo>
                    <a:pt x="1216" y="401"/>
                  </a:lnTo>
                  <a:lnTo>
                    <a:pt x="1163" y="435"/>
                  </a:lnTo>
                  <a:lnTo>
                    <a:pt x="1110" y="469"/>
                  </a:lnTo>
                  <a:lnTo>
                    <a:pt x="1059" y="505"/>
                  </a:lnTo>
                  <a:lnTo>
                    <a:pt x="1009" y="543"/>
                  </a:lnTo>
                  <a:lnTo>
                    <a:pt x="960" y="580"/>
                  </a:lnTo>
                  <a:lnTo>
                    <a:pt x="912" y="620"/>
                  </a:lnTo>
                  <a:lnTo>
                    <a:pt x="864" y="660"/>
                  </a:lnTo>
                  <a:lnTo>
                    <a:pt x="818" y="701"/>
                  </a:lnTo>
                  <a:lnTo>
                    <a:pt x="773" y="744"/>
                  </a:lnTo>
                  <a:lnTo>
                    <a:pt x="728" y="788"/>
                  </a:lnTo>
                  <a:lnTo>
                    <a:pt x="685" y="832"/>
                  </a:lnTo>
                  <a:lnTo>
                    <a:pt x="644" y="878"/>
                  </a:lnTo>
                  <a:lnTo>
                    <a:pt x="602" y="925"/>
                  </a:lnTo>
                  <a:lnTo>
                    <a:pt x="563" y="972"/>
                  </a:lnTo>
                  <a:lnTo>
                    <a:pt x="524" y="1020"/>
                  </a:lnTo>
                  <a:lnTo>
                    <a:pt x="487" y="1070"/>
                  </a:lnTo>
                  <a:lnTo>
                    <a:pt x="451" y="1120"/>
                  </a:lnTo>
                  <a:lnTo>
                    <a:pt x="416" y="1171"/>
                  </a:lnTo>
                  <a:lnTo>
                    <a:pt x="382" y="1223"/>
                  </a:lnTo>
                  <a:lnTo>
                    <a:pt x="350" y="1276"/>
                  </a:lnTo>
                  <a:lnTo>
                    <a:pt x="318" y="1329"/>
                  </a:lnTo>
                  <a:lnTo>
                    <a:pt x="288" y="1384"/>
                  </a:lnTo>
                  <a:lnTo>
                    <a:pt x="260" y="1439"/>
                  </a:lnTo>
                  <a:lnTo>
                    <a:pt x="233" y="1494"/>
                  </a:lnTo>
                  <a:lnTo>
                    <a:pt x="207" y="1551"/>
                  </a:lnTo>
                  <a:lnTo>
                    <a:pt x="183" y="1608"/>
                  </a:lnTo>
                  <a:lnTo>
                    <a:pt x="160" y="1666"/>
                  </a:lnTo>
                  <a:lnTo>
                    <a:pt x="139" y="1724"/>
                  </a:lnTo>
                  <a:lnTo>
                    <a:pt x="119" y="1783"/>
                  </a:lnTo>
                  <a:lnTo>
                    <a:pt x="100" y="1844"/>
                  </a:lnTo>
                  <a:lnTo>
                    <a:pt x="83" y="1904"/>
                  </a:lnTo>
                  <a:lnTo>
                    <a:pt x="67" y="1965"/>
                  </a:lnTo>
                  <a:lnTo>
                    <a:pt x="54" y="2026"/>
                  </a:lnTo>
                  <a:lnTo>
                    <a:pt x="41" y="2089"/>
                  </a:lnTo>
                  <a:lnTo>
                    <a:pt x="30" y="2152"/>
                  </a:lnTo>
                  <a:lnTo>
                    <a:pt x="21" y="2214"/>
                  </a:lnTo>
                  <a:lnTo>
                    <a:pt x="13" y="2278"/>
                  </a:lnTo>
                  <a:lnTo>
                    <a:pt x="8" y="2343"/>
                  </a:lnTo>
                  <a:lnTo>
                    <a:pt x="3" y="2406"/>
                  </a:lnTo>
                  <a:lnTo>
                    <a:pt x="1" y="2471"/>
                  </a:lnTo>
                  <a:lnTo>
                    <a:pt x="0" y="2537"/>
                  </a:lnTo>
                  <a:lnTo>
                    <a:pt x="0" y="2537"/>
                  </a:lnTo>
                  <a:lnTo>
                    <a:pt x="1" y="2603"/>
                  </a:lnTo>
                  <a:lnTo>
                    <a:pt x="3" y="2668"/>
                  </a:lnTo>
                  <a:lnTo>
                    <a:pt x="8" y="2733"/>
                  </a:lnTo>
                  <a:lnTo>
                    <a:pt x="13" y="2796"/>
                  </a:lnTo>
                  <a:lnTo>
                    <a:pt x="21" y="2860"/>
                  </a:lnTo>
                  <a:lnTo>
                    <a:pt x="30" y="2923"/>
                  </a:lnTo>
                  <a:lnTo>
                    <a:pt x="41" y="2985"/>
                  </a:lnTo>
                  <a:lnTo>
                    <a:pt x="54" y="3048"/>
                  </a:lnTo>
                  <a:lnTo>
                    <a:pt x="67" y="3109"/>
                  </a:lnTo>
                  <a:lnTo>
                    <a:pt x="83" y="3170"/>
                  </a:lnTo>
                  <a:lnTo>
                    <a:pt x="100" y="3230"/>
                  </a:lnTo>
                  <a:lnTo>
                    <a:pt x="119" y="3291"/>
                  </a:lnTo>
                  <a:lnTo>
                    <a:pt x="139" y="3350"/>
                  </a:lnTo>
                  <a:lnTo>
                    <a:pt x="160" y="3409"/>
                  </a:lnTo>
                  <a:lnTo>
                    <a:pt x="183" y="3467"/>
                  </a:lnTo>
                  <a:lnTo>
                    <a:pt x="207" y="3524"/>
                  </a:lnTo>
                  <a:lnTo>
                    <a:pt x="233" y="3580"/>
                  </a:lnTo>
                  <a:lnTo>
                    <a:pt x="260" y="3636"/>
                  </a:lnTo>
                  <a:lnTo>
                    <a:pt x="288" y="3691"/>
                  </a:lnTo>
                  <a:lnTo>
                    <a:pt x="318" y="3745"/>
                  </a:lnTo>
                  <a:lnTo>
                    <a:pt x="350" y="3798"/>
                  </a:lnTo>
                  <a:lnTo>
                    <a:pt x="382" y="3851"/>
                  </a:lnTo>
                  <a:lnTo>
                    <a:pt x="416" y="3903"/>
                  </a:lnTo>
                  <a:lnTo>
                    <a:pt x="451" y="3954"/>
                  </a:lnTo>
                  <a:lnTo>
                    <a:pt x="487" y="4005"/>
                  </a:lnTo>
                  <a:lnTo>
                    <a:pt x="524" y="4054"/>
                  </a:lnTo>
                  <a:lnTo>
                    <a:pt x="563" y="4102"/>
                  </a:lnTo>
                  <a:lnTo>
                    <a:pt x="602" y="4149"/>
                  </a:lnTo>
                  <a:lnTo>
                    <a:pt x="644" y="4196"/>
                  </a:lnTo>
                  <a:lnTo>
                    <a:pt x="685" y="4242"/>
                  </a:lnTo>
                  <a:lnTo>
                    <a:pt x="728" y="4286"/>
                  </a:lnTo>
                  <a:lnTo>
                    <a:pt x="773" y="4330"/>
                  </a:lnTo>
                  <a:lnTo>
                    <a:pt x="818" y="4373"/>
                  </a:lnTo>
                  <a:lnTo>
                    <a:pt x="864" y="4414"/>
                  </a:lnTo>
                  <a:lnTo>
                    <a:pt x="912" y="4455"/>
                  </a:lnTo>
                  <a:lnTo>
                    <a:pt x="960" y="4494"/>
                  </a:lnTo>
                  <a:lnTo>
                    <a:pt x="1009" y="4532"/>
                  </a:lnTo>
                  <a:lnTo>
                    <a:pt x="1059" y="4569"/>
                  </a:lnTo>
                  <a:lnTo>
                    <a:pt x="1110" y="4605"/>
                  </a:lnTo>
                  <a:lnTo>
                    <a:pt x="1163" y="4640"/>
                  </a:lnTo>
                  <a:lnTo>
                    <a:pt x="1216" y="4673"/>
                  </a:lnTo>
                  <a:lnTo>
                    <a:pt x="1270" y="4707"/>
                  </a:lnTo>
                  <a:lnTo>
                    <a:pt x="1325" y="4737"/>
                  </a:lnTo>
                  <a:lnTo>
                    <a:pt x="1380" y="4767"/>
                  </a:lnTo>
                  <a:lnTo>
                    <a:pt x="1437" y="4796"/>
                  </a:lnTo>
                  <a:lnTo>
                    <a:pt x="1494" y="4823"/>
                  </a:lnTo>
                  <a:lnTo>
                    <a:pt x="1551" y="4849"/>
                  </a:lnTo>
                  <a:lnTo>
                    <a:pt x="1611" y="4874"/>
                  </a:lnTo>
                  <a:lnTo>
                    <a:pt x="1670" y="4898"/>
                  </a:lnTo>
                  <a:lnTo>
                    <a:pt x="1730" y="4919"/>
                  </a:lnTo>
                  <a:lnTo>
                    <a:pt x="1790" y="4940"/>
                  </a:lnTo>
                  <a:lnTo>
                    <a:pt x="1852" y="4959"/>
                  </a:lnTo>
                  <a:lnTo>
                    <a:pt x="1915" y="4978"/>
                  </a:lnTo>
                  <a:lnTo>
                    <a:pt x="1978" y="4994"/>
                  </a:lnTo>
                  <a:lnTo>
                    <a:pt x="2040" y="5009"/>
                  </a:lnTo>
                  <a:lnTo>
                    <a:pt x="2104" y="5022"/>
                  </a:lnTo>
                  <a:lnTo>
                    <a:pt x="2169" y="5034"/>
                  </a:lnTo>
                  <a:lnTo>
                    <a:pt x="2234" y="5045"/>
                  </a:lnTo>
                  <a:lnTo>
                    <a:pt x="2299" y="5053"/>
                  </a:lnTo>
                  <a:lnTo>
                    <a:pt x="2366" y="5061"/>
                  </a:lnTo>
                  <a:lnTo>
                    <a:pt x="2433" y="5066"/>
                  </a:lnTo>
                  <a:lnTo>
                    <a:pt x="2499" y="5070"/>
                  </a:lnTo>
                  <a:lnTo>
                    <a:pt x="2566" y="5073"/>
                  </a:lnTo>
                  <a:lnTo>
                    <a:pt x="2635" y="5074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7" name="î$ľïḋé"/>
            <p:cNvSpPr/>
            <p:nvPr/>
          </p:nvSpPr>
          <p:spPr bwMode="auto">
            <a:xfrm flipH="1">
              <a:off x="3788542" y="1051797"/>
              <a:ext cx="4614915" cy="4625416"/>
            </a:xfrm>
            <a:custGeom>
              <a:avLst/>
              <a:gdLst>
                <a:gd name="T0" fmla="*/ 2837 w 5270"/>
                <a:gd name="T1" fmla="*/ 5066 h 5074"/>
                <a:gd name="T2" fmla="*/ 3165 w 5270"/>
                <a:gd name="T3" fmla="*/ 5022 h 5074"/>
                <a:gd name="T4" fmla="*/ 3480 w 5270"/>
                <a:gd name="T5" fmla="*/ 4940 h 5074"/>
                <a:gd name="T6" fmla="*/ 3777 w 5270"/>
                <a:gd name="T7" fmla="*/ 4823 h 5074"/>
                <a:gd name="T8" fmla="*/ 4054 w 5270"/>
                <a:gd name="T9" fmla="*/ 4673 h 5074"/>
                <a:gd name="T10" fmla="*/ 4310 w 5270"/>
                <a:gd name="T11" fmla="*/ 4494 h 5074"/>
                <a:gd name="T12" fmla="*/ 4542 w 5270"/>
                <a:gd name="T13" fmla="*/ 4286 h 5074"/>
                <a:gd name="T14" fmla="*/ 4746 w 5270"/>
                <a:gd name="T15" fmla="*/ 4054 h 5074"/>
                <a:gd name="T16" fmla="*/ 4920 w 5270"/>
                <a:gd name="T17" fmla="*/ 3798 h 5074"/>
                <a:gd name="T18" fmla="*/ 5062 w 5270"/>
                <a:gd name="T19" fmla="*/ 3524 h 5074"/>
                <a:gd name="T20" fmla="*/ 5170 w 5270"/>
                <a:gd name="T21" fmla="*/ 3230 h 5074"/>
                <a:gd name="T22" fmla="*/ 5240 w 5270"/>
                <a:gd name="T23" fmla="*/ 2923 h 5074"/>
                <a:gd name="T24" fmla="*/ 5269 w 5270"/>
                <a:gd name="T25" fmla="*/ 2603 h 5074"/>
                <a:gd name="T26" fmla="*/ 5262 w 5270"/>
                <a:gd name="T27" fmla="*/ 2343 h 5074"/>
                <a:gd name="T28" fmla="*/ 5216 w 5270"/>
                <a:gd name="T29" fmla="*/ 2026 h 5074"/>
                <a:gd name="T30" fmla="*/ 5131 w 5270"/>
                <a:gd name="T31" fmla="*/ 1724 h 5074"/>
                <a:gd name="T32" fmla="*/ 5010 w 5270"/>
                <a:gd name="T33" fmla="*/ 1439 h 5074"/>
                <a:gd name="T34" fmla="*/ 4854 w 5270"/>
                <a:gd name="T35" fmla="*/ 1171 h 5074"/>
                <a:gd name="T36" fmla="*/ 4668 w 5270"/>
                <a:gd name="T37" fmla="*/ 925 h 5074"/>
                <a:gd name="T38" fmla="*/ 4452 w 5270"/>
                <a:gd name="T39" fmla="*/ 701 h 5074"/>
                <a:gd name="T40" fmla="*/ 4211 w 5270"/>
                <a:gd name="T41" fmla="*/ 505 h 5074"/>
                <a:gd name="T42" fmla="*/ 3945 w 5270"/>
                <a:gd name="T43" fmla="*/ 337 h 5074"/>
                <a:gd name="T44" fmla="*/ 3660 w 5270"/>
                <a:gd name="T45" fmla="*/ 200 h 5074"/>
                <a:gd name="T46" fmla="*/ 3355 w 5270"/>
                <a:gd name="T47" fmla="*/ 97 h 5074"/>
                <a:gd name="T48" fmla="*/ 3035 w 5270"/>
                <a:gd name="T49" fmla="*/ 30 h 5074"/>
                <a:gd name="T50" fmla="*/ 2703 w 5270"/>
                <a:gd name="T51" fmla="*/ 1 h 5074"/>
                <a:gd name="T52" fmla="*/ 2433 w 5270"/>
                <a:gd name="T53" fmla="*/ 8 h 5074"/>
                <a:gd name="T54" fmla="*/ 2104 w 5270"/>
                <a:gd name="T55" fmla="*/ 52 h 5074"/>
                <a:gd name="T56" fmla="*/ 1790 w 5270"/>
                <a:gd name="T57" fmla="*/ 134 h 5074"/>
                <a:gd name="T58" fmla="*/ 1494 w 5270"/>
                <a:gd name="T59" fmla="*/ 251 h 5074"/>
                <a:gd name="T60" fmla="*/ 1216 w 5270"/>
                <a:gd name="T61" fmla="*/ 401 h 5074"/>
                <a:gd name="T62" fmla="*/ 960 w 5270"/>
                <a:gd name="T63" fmla="*/ 580 h 5074"/>
                <a:gd name="T64" fmla="*/ 728 w 5270"/>
                <a:gd name="T65" fmla="*/ 788 h 5074"/>
                <a:gd name="T66" fmla="*/ 524 w 5270"/>
                <a:gd name="T67" fmla="*/ 1020 h 5074"/>
                <a:gd name="T68" fmla="*/ 350 w 5270"/>
                <a:gd name="T69" fmla="*/ 1276 h 5074"/>
                <a:gd name="T70" fmla="*/ 207 w 5270"/>
                <a:gd name="T71" fmla="*/ 1551 h 5074"/>
                <a:gd name="T72" fmla="*/ 100 w 5270"/>
                <a:gd name="T73" fmla="*/ 1844 h 5074"/>
                <a:gd name="T74" fmla="*/ 30 w 5270"/>
                <a:gd name="T75" fmla="*/ 2152 h 5074"/>
                <a:gd name="T76" fmla="*/ 1 w 5270"/>
                <a:gd name="T77" fmla="*/ 2471 h 5074"/>
                <a:gd name="T78" fmla="*/ 8 w 5270"/>
                <a:gd name="T79" fmla="*/ 2733 h 5074"/>
                <a:gd name="T80" fmla="*/ 54 w 5270"/>
                <a:gd name="T81" fmla="*/ 3048 h 5074"/>
                <a:gd name="T82" fmla="*/ 139 w 5270"/>
                <a:gd name="T83" fmla="*/ 3350 h 5074"/>
                <a:gd name="T84" fmla="*/ 260 w 5270"/>
                <a:gd name="T85" fmla="*/ 3636 h 5074"/>
                <a:gd name="T86" fmla="*/ 416 w 5270"/>
                <a:gd name="T87" fmla="*/ 3903 h 5074"/>
                <a:gd name="T88" fmla="*/ 602 w 5270"/>
                <a:gd name="T89" fmla="*/ 4149 h 5074"/>
                <a:gd name="T90" fmla="*/ 818 w 5270"/>
                <a:gd name="T91" fmla="*/ 4373 h 5074"/>
                <a:gd name="T92" fmla="*/ 1059 w 5270"/>
                <a:gd name="T93" fmla="*/ 4569 h 5074"/>
                <a:gd name="T94" fmla="*/ 1325 w 5270"/>
                <a:gd name="T95" fmla="*/ 4737 h 5074"/>
                <a:gd name="T96" fmla="*/ 1611 w 5270"/>
                <a:gd name="T97" fmla="*/ 4874 h 5074"/>
                <a:gd name="T98" fmla="*/ 1915 w 5270"/>
                <a:gd name="T99" fmla="*/ 4978 h 5074"/>
                <a:gd name="T100" fmla="*/ 2234 w 5270"/>
                <a:gd name="T101" fmla="*/ 5045 h 5074"/>
                <a:gd name="T102" fmla="*/ 2566 w 5270"/>
                <a:gd name="T103" fmla="*/ 5073 h 50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270" h="5074">
                  <a:moveTo>
                    <a:pt x="2635" y="5074"/>
                  </a:moveTo>
                  <a:lnTo>
                    <a:pt x="2635" y="5074"/>
                  </a:lnTo>
                  <a:lnTo>
                    <a:pt x="2703" y="5073"/>
                  </a:lnTo>
                  <a:lnTo>
                    <a:pt x="2771" y="5070"/>
                  </a:lnTo>
                  <a:lnTo>
                    <a:pt x="2837" y="5066"/>
                  </a:lnTo>
                  <a:lnTo>
                    <a:pt x="2904" y="5061"/>
                  </a:lnTo>
                  <a:lnTo>
                    <a:pt x="2970" y="5053"/>
                  </a:lnTo>
                  <a:lnTo>
                    <a:pt x="3035" y="5045"/>
                  </a:lnTo>
                  <a:lnTo>
                    <a:pt x="3100" y="5034"/>
                  </a:lnTo>
                  <a:lnTo>
                    <a:pt x="3165" y="5022"/>
                  </a:lnTo>
                  <a:lnTo>
                    <a:pt x="3229" y="5009"/>
                  </a:lnTo>
                  <a:lnTo>
                    <a:pt x="3292" y="4994"/>
                  </a:lnTo>
                  <a:lnTo>
                    <a:pt x="3355" y="4978"/>
                  </a:lnTo>
                  <a:lnTo>
                    <a:pt x="3418" y="4959"/>
                  </a:lnTo>
                  <a:lnTo>
                    <a:pt x="3480" y="4940"/>
                  </a:lnTo>
                  <a:lnTo>
                    <a:pt x="3540" y="4919"/>
                  </a:lnTo>
                  <a:lnTo>
                    <a:pt x="3601" y="4898"/>
                  </a:lnTo>
                  <a:lnTo>
                    <a:pt x="3660" y="4874"/>
                  </a:lnTo>
                  <a:lnTo>
                    <a:pt x="3719" y="4849"/>
                  </a:lnTo>
                  <a:lnTo>
                    <a:pt x="3777" y="4823"/>
                  </a:lnTo>
                  <a:lnTo>
                    <a:pt x="3834" y="4796"/>
                  </a:lnTo>
                  <a:lnTo>
                    <a:pt x="3890" y="4767"/>
                  </a:lnTo>
                  <a:lnTo>
                    <a:pt x="3945" y="4737"/>
                  </a:lnTo>
                  <a:lnTo>
                    <a:pt x="4000" y="4707"/>
                  </a:lnTo>
                  <a:lnTo>
                    <a:pt x="4054" y="4673"/>
                  </a:lnTo>
                  <a:lnTo>
                    <a:pt x="4107" y="4640"/>
                  </a:lnTo>
                  <a:lnTo>
                    <a:pt x="4159" y="4605"/>
                  </a:lnTo>
                  <a:lnTo>
                    <a:pt x="4211" y="4569"/>
                  </a:lnTo>
                  <a:lnTo>
                    <a:pt x="4260" y="4532"/>
                  </a:lnTo>
                  <a:lnTo>
                    <a:pt x="4310" y="4494"/>
                  </a:lnTo>
                  <a:lnTo>
                    <a:pt x="4358" y="4455"/>
                  </a:lnTo>
                  <a:lnTo>
                    <a:pt x="4406" y="4414"/>
                  </a:lnTo>
                  <a:lnTo>
                    <a:pt x="4452" y="4373"/>
                  </a:lnTo>
                  <a:lnTo>
                    <a:pt x="4497" y="4330"/>
                  </a:lnTo>
                  <a:lnTo>
                    <a:pt x="4542" y="4286"/>
                  </a:lnTo>
                  <a:lnTo>
                    <a:pt x="4585" y="4242"/>
                  </a:lnTo>
                  <a:lnTo>
                    <a:pt x="4627" y="4196"/>
                  </a:lnTo>
                  <a:lnTo>
                    <a:pt x="4668" y="4149"/>
                  </a:lnTo>
                  <a:lnTo>
                    <a:pt x="4707" y="4102"/>
                  </a:lnTo>
                  <a:lnTo>
                    <a:pt x="4746" y="4054"/>
                  </a:lnTo>
                  <a:lnTo>
                    <a:pt x="4783" y="4005"/>
                  </a:lnTo>
                  <a:lnTo>
                    <a:pt x="4819" y="3954"/>
                  </a:lnTo>
                  <a:lnTo>
                    <a:pt x="4854" y="3903"/>
                  </a:lnTo>
                  <a:lnTo>
                    <a:pt x="4889" y="3851"/>
                  </a:lnTo>
                  <a:lnTo>
                    <a:pt x="4920" y="3798"/>
                  </a:lnTo>
                  <a:lnTo>
                    <a:pt x="4951" y="3745"/>
                  </a:lnTo>
                  <a:lnTo>
                    <a:pt x="4982" y="3691"/>
                  </a:lnTo>
                  <a:lnTo>
                    <a:pt x="5010" y="3636"/>
                  </a:lnTo>
                  <a:lnTo>
                    <a:pt x="5037" y="3580"/>
                  </a:lnTo>
                  <a:lnTo>
                    <a:pt x="5062" y="3524"/>
                  </a:lnTo>
                  <a:lnTo>
                    <a:pt x="5087" y="3467"/>
                  </a:lnTo>
                  <a:lnTo>
                    <a:pt x="5110" y="3409"/>
                  </a:lnTo>
                  <a:lnTo>
                    <a:pt x="5131" y="3350"/>
                  </a:lnTo>
                  <a:lnTo>
                    <a:pt x="5151" y="3291"/>
                  </a:lnTo>
                  <a:lnTo>
                    <a:pt x="5170" y="3230"/>
                  </a:lnTo>
                  <a:lnTo>
                    <a:pt x="5187" y="3170"/>
                  </a:lnTo>
                  <a:lnTo>
                    <a:pt x="5203" y="3109"/>
                  </a:lnTo>
                  <a:lnTo>
                    <a:pt x="5216" y="3048"/>
                  </a:lnTo>
                  <a:lnTo>
                    <a:pt x="5228" y="2985"/>
                  </a:lnTo>
                  <a:lnTo>
                    <a:pt x="5240" y="2923"/>
                  </a:lnTo>
                  <a:lnTo>
                    <a:pt x="5249" y="2860"/>
                  </a:lnTo>
                  <a:lnTo>
                    <a:pt x="5257" y="2796"/>
                  </a:lnTo>
                  <a:lnTo>
                    <a:pt x="5262" y="2733"/>
                  </a:lnTo>
                  <a:lnTo>
                    <a:pt x="5267" y="2668"/>
                  </a:lnTo>
                  <a:lnTo>
                    <a:pt x="5269" y="2603"/>
                  </a:lnTo>
                  <a:lnTo>
                    <a:pt x="5270" y="2537"/>
                  </a:lnTo>
                  <a:lnTo>
                    <a:pt x="5270" y="2537"/>
                  </a:lnTo>
                  <a:lnTo>
                    <a:pt x="5269" y="2471"/>
                  </a:lnTo>
                  <a:lnTo>
                    <a:pt x="5267" y="2406"/>
                  </a:lnTo>
                  <a:lnTo>
                    <a:pt x="5262" y="2343"/>
                  </a:lnTo>
                  <a:lnTo>
                    <a:pt x="5257" y="2278"/>
                  </a:lnTo>
                  <a:lnTo>
                    <a:pt x="5249" y="2214"/>
                  </a:lnTo>
                  <a:lnTo>
                    <a:pt x="5240" y="2152"/>
                  </a:lnTo>
                  <a:lnTo>
                    <a:pt x="5228" y="2089"/>
                  </a:lnTo>
                  <a:lnTo>
                    <a:pt x="5216" y="2026"/>
                  </a:lnTo>
                  <a:lnTo>
                    <a:pt x="5203" y="1965"/>
                  </a:lnTo>
                  <a:lnTo>
                    <a:pt x="5187" y="1904"/>
                  </a:lnTo>
                  <a:lnTo>
                    <a:pt x="5170" y="1844"/>
                  </a:lnTo>
                  <a:lnTo>
                    <a:pt x="5151" y="1783"/>
                  </a:lnTo>
                  <a:lnTo>
                    <a:pt x="5131" y="1724"/>
                  </a:lnTo>
                  <a:lnTo>
                    <a:pt x="5110" y="1666"/>
                  </a:lnTo>
                  <a:lnTo>
                    <a:pt x="5087" y="1608"/>
                  </a:lnTo>
                  <a:lnTo>
                    <a:pt x="5062" y="1551"/>
                  </a:lnTo>
                  <a:lnTo>
                    <a:pt x="5037" y="1494"/>
                  </a:lnTo>
                  <a:lnTo>
                    <a:pt x="5010" y="1439"/>
                  </a:lnTo>
                  <a:lnTo>
                    <a:pt x="4982" y="1384"/>
                  </a:lnTo>
                  <a:lnTo>
                    <a:pt x="4951" y="1329"/>
                  </a:lnTo>
                  <a:lnTo>
                    <a:pt x="4920" y="1276"/>
                  </a:lnTo>
                  <a:lnTo>
                    <a:pt x="4889" y="1223"/>
                  </a:lnTo>
                  <a:lnTo>
                    <a:pt x="4854" y="1171"/>
                  </a:lnTo>
                  <a:lnTo>
                    <a:pt x="4819" y="1120"/>
                  </a:lnTo>
                  <a:lnTo>
                    <a:pt x="4783" y="1070"/>
                  </a:lnTo>
                  <a:lnTo>
                    <a:pt x="4746" y="1020"/>
                  </a:lnTo>
                  <a:lnTo>
                    <a:pt x="4707" y="972"/>
                  </a:lnTo>
                  <a:lnTo>
                    <a:pt x="4668" y="925"/>
                  </a:lnTo>
                  <a:lnTo>
                    <a:pt x="4627" y="878"/>
                  </a:lnTo>
                  <a:lnTo>
                    <a:pt x="4585" y="832"/>
                  </a:lnTo>
                  <a:lnTo>
                    <a:pt x="4542" y="788"/>
                  </a:lnTo>
                  <a:lnTo>
                    <a:pt x="4497" y="744"/>
                  </a:lnTo>
                  <a:lnTo>
                    <a:pt x="4452" y="701"/>
                  </a:lnTo>
                  <a:lnTo>
                    <a:pt x="4406" y="660"/>
                  </a:lnTo>
                  <a:lnTo>
                    <a:pt x="4358" y="620"/>
                  </a:lnTo>
                  <a:lnTo>
                    <a:pt x="4310" y="580"/>
                  </a:lnTo>
                  <a:lnTo>
                    <a:pt x="4260" y="543"/>
                  </a:lnTo>
                  <a:lnTo>
                    <a:pt x="4211" y="505"/>
                  </a:lnTo>
                  <a:lnTo>
                    <a:pt x="4159" y="469"/>
                  </a:lnTo>
                  <a:lnTo>
                    <a:pt x="4107" y="435"/>
                  </a:lnTo>
                  <a:lnTo>
                    <a:pt x="4054" y="401"/>
                  </a:lnTo>
                  <a:lnTo>
                    <a:pt x="4000" y="369"/>
                  </a:lnTo>
                  <a:lnTo>
                    <a:pt x="3945" y="337"/>
                  </a:lnTo>
                  <a:lnTo>
                    <a:pt x="3890" y="307"/>
                  </a:lnTo>
                  <a:lnTo>
                    <a:pt x="3834" y="278"/>
                  </a:lnTo>
                  <a:lnTo>
                    <a:pt x="3777" y="251"/>
                  </a:lnTo>
                  <a:lnTo>
                    <a:pt x="3719" y="225"/>
                  </a:lnTo>
                  <a:lnTo>
                    <a:pt x="3660" y="200"/>
                  </a:lnTo>
                  <a:lnTo>
                    <a:pt x="3601" y="176"/>
                  </a:lnTo>
                  <a:lnTo>
                    <a:pt x="3540" y="155"/>
                  </a:lnTo>
                  <a:lnTo>
                    <a:pt x="3480" y="134"/>
                  </a:lnTo>
                  <a:lnTo>
                    <a:pt x="3418" y="115"/>
                  </a:lnTo>
                  <a:lnTo>
                    <a:pt x="3355" y="97"/>
                  </a:lnTo>
                  <a:lnTo>
                    <a:pt x="3292" y="80"/>
                  </a:lnTo>
                  <a:lnTo>
                    <a:pt x="3229" y="65"/>
                  </a:lnTo>
                  <a:lnTo>
                    <a:pt x="3165" y="52"/>
                  </a:lnTo>
                  <a:lnTo>
                    <a:pt x="3100" y="40"/>
                  </a:lnTo>
                  <a:lnTo>
                    <a:pt x="3035" y="30"/>
                  </a:lnTo>
                  <a:lnTo>
                    <a:pt x="2970" y="21"/>
                  </a:lnTo>
                  <a:lnTo>
                    <a:pt x="2904" y="13"/>
                  </a:lnTo>
                  <a:lnTo>
                    <a:pt x="2837" y="8"/>
                  </a:lnTo>
                  <a:lnTo>
                    <a:pt x="2771" y="4"/>
                  </a:lnTo>
                  <a:lnTo>
                    <a:pt x="2703" y="1"/>
                  </a:lnTo>
                  <a:lnTo>
                    <a:pt x="2635" y="0"/>
                  </a:lnTo>
                  <a:lnTo>
                    <a:pt x="2635" y="0"/>
                  </a:lnTo>
                  <a:lnTo>
                    <a:pt x="2566" y="1"/>
                  </a:lnTo>
                  <a:lnTo>
                    <a:pt x="2499" y="4"/>
                  </a:lnTo>
                  <a:lnTo>
                    <a:pt x="2433" y="8"/>
                  </a:lnTo>
                  <a:lnTo>
                    <a:pt x="2366" y="13"/>
                  </a:lnTo>
                  <a:lnTo>
                    <a:pt x="2299" y="21"/>
                  </a:lnTo>
                  <a:lnTo>
                    <a:pt x="2234" y="30"/>
                  </a:lnTo>
                  <a:lnTo>
                    <a:pt x="2169" y="40"/>
                  </a:lnTo>
                  <a:lnTo>
                    <a:pt x="2104" y="52"/>
                  </a:lnTo>
                  <a:lnTo>
                    <a:pt x="2040" y="65"/>
                  </a:lnTo>
                  <a:lnTo>
                    <a:pt x="1978" y="80"/>
                  </a:lnTo>
                  <a:lnTo>
                    <a:pt x="1915" y="97"/>
                  </a:lnTo>
                  <a:lnTo>
                    <a:pt x="1852" y="115"/>
                  </a:lnTo>
                  <a:lnTo>
                    <a:pt x="1790" y="134"/>
                  </a:lnTo>
                  <a:lnTo>
                    <a:pt x="1730" y="155"/>
                  </a:lnTo>
                  <a:lnTo>
                    <a:pt x="1670" y="176"/>
                  </a:lnTo>
                  <a:lnTo>
                    <a:pt x="1611" y="200"/>
                  </a:lnTo>
                  <a:lnTo>
                    <a:pt x="1551" y="225"/>
                  </a:lnTo>
                  <a:lnTo>
                    <a:pt x="1494" y="251"/>
                  </a:lnTo>
                  <a:lnTo>
                    <a:pt x="1437" y="278"/>
                  </a:lnTo>
                  <a:lnTo>
                    <a:pt x="1380" y="307"/>
                  </a:lnTo>
                  <a:lnTo>
                    <a:pt x="1325" y="337"/>
                  </a:lnTo>
                  <a:lnTo>
                    <a:pt x="1270" y="369"/>
                  </a:lnTo>
                  <a:lnTo>
                    <a:pt x="1216" y="401"/>
                  </a:lnTo>
                  <a:lnTo>
                    <a:pt x="1163" y="435"/>
                  </a:lnTo>
                  <a:lnTo>
                    <a:pt x="1110" y="469"/>
                  </a:lnTo>
                  <a:lnTo>
                    <a:pt x="1059" y="505"/>
                  </a:lnTo>
                  <a:lnTo>
                    <a:pt x="1009" y="543"/>
                  </a:lnTo>
                  <a:lnTo>
                    <a:pt x="960" y="580"/>
                  </a:lnTo>
                  <a:lnTo>
                    <a:pt x="912" y="620"/>
                  </a:lnTo>
                  <a:lnTo>
                    <a:pt x="864" y="660"/>
                  </a:lnTo>
                  <a:lnTo>
                    <a:pt x="818" y="701"/>
                  </a:lnTo>
                  <a:lnTo>
                    <a:pt x="773" y="744"/>
                  </a:lnTo>
                  <a:lnTo>
                    <a:pt x="728" y="788"/>
                  </a:lnTo>
                  <a:lnTo>
                    <a:pt x="685" y="832"/>
                  </a:lnTo>
                  <a:lnTo>
                    <a:pt x="644" y="878"/>
                  </a:lnTo>
                  <a:lnTo>
                    <a:pt x="602" y="925"/>
                  </a:lnTo>
                  <a:lnTo>
                    <a:pt x="563" y="972"/>
                  </a:lnTo>
                  <a:lnTo>
                    <a:pt x="524" y="1020"/>
                  </a:lnTo>
                  <a:lnTo>
                    <a:pt x="487" y="1070"/>
                  </a:lnTo>
                  <a:lnTo>
                    <a:pt x="451" y="1120"/>
                  </a:lnTo>
                  <a:lnTo>
                    <a:pt x="416" y="1171"/>
                  </a:lnTo>
                  <a:lnTo>
                    <a:pt x="382" y="1223"/>
                  </a:lnTo>
                  <a:lnTo>
                    <a:pt x="350" y="1276"/>
                  </a:lnTo>
                  <a:lnTo>
                    <a:pt x="318" y="1329"/>
                  </a:lnTo>
                  <a:lnTo>
                    <a:pt x="288" y="1384"/>
                  </a:lnTo>
                  <a:lnTo>
                    <a:pt x="260" y="1439"/>
                  </a:lnTo>
                  <a:lnTo>
                    <a:pt x="233" y="1494"/>
                  </a:lnTo>
                  <a:lnTo>
                    <a:pt x="207" y="1551"/>
                  </a:lnTo>
                  <a:lnTo>
                    <a:pt x="183" y="1608"/>
                  </a:lnTo>
                  <a:lnTo>
                    <a:pt x="160" y="1666"/>
                  </a:lnTo>
                  <a:lnTo>
                    <a:pt x="139" y="1724"/>
                  </a:lnTo>
                  <a:lnTo>
                    <a:pt x="119" y="1783"/>
                  </a:lnTo>
                  <a:lnTo>
                    <a:pt x="100" y="1844"/>
                  </a:lnTo>
                  <a:lnTo>
                    <a:pt x="83" y="1904"/>
                  </a:lnTo>
                  <a:lnTo>
                    <a:pt x="67" y="1965"/>
                  </a:lnTo>
                  <a:lnTo>
                    <a:pt x="54" y="2026"/>
                  </a:lnTo>
                  <a:lnTo>
                    <a:pt x="41" y="2089"/>
                  </a:lnTo>
                  <a:lnTo>
                    <a:pt x="30" y="2152"/>
                  </a:lnTo>
                  <a:lnTo>
                    <a:pt x="21" y="2214"/>
                  </a:lnTo>
                  <a:lnTo>
                    <a:pt x="13" y="2278"/>
                  </a:lnTo>
                  <a:lnTo>
                    <a:pt x="8" y="2343"/>
                  </a:lnTo>
                  <a:lnTo>
                    <a:pt x="3" y="2406"/>
                  </a:lnTo>
                  <a:lnTo>
                    <a:pt x="1" y="2471"/>
                  </a:lnTo>
                  <a:lnTo>
                    <a:pt x="0" y="2537"/>
                  </a:lnTo>
                  <a:lnTo>
                    <a:pt x="0" y="2537"/>
                  </a:lnTo>
                  <a:lnTo>
                    <a:pt x="1" y="2603"/>
                  </a:lnTo>
                  <a:lnTo>
                    <a:pt x="3" y="2668"/>
                  </a:lnTo>
                  <a:lnTo>
                    <a:pt x="8" y="2733"/>
                  </a:lnTo>
                  <a:lnTo>
                    <a:pt x="13" y="2796"/>
                  </a:lnTo>
                  <a:lnTo>
                    <a:pt x="21" y="2860"/>
                  </a:lnTo>
                  <a:lnTo>
                    <a:pt x="30" y="2923"/>
                  </a:lnTo>
                  <a:lnTo>
                    <a:pt x="41" y="2985"/>
                  </a:lnTo>
                  <a:lnTo>
                    <a:pt x="54" y="3048"/>
                  </a:lnTo>
                  <a:lnTo>
                    <a:pt x="67" y="3109"/>
                  </a:lnTo>
                  <a:lnTo>
                    <a:pt x="83" y="3170"/>
                  </a:lnTo>
                  <a:lnTo>
                    <a:pt x="100" y="3230"/>
                  </a:lnTo>
                  <a:lnTo>
                    <a:pt x="119" y="3291"/>
                  </a:lnTo>
                  <a:lnTo>
                    <a:pt x="139" y="3350"/>
                  </a:lnTo>
                  <a:lnTo>
                    <a:pt x="160" y="3409"/>
                  </a:lnTo>
                  <a:lnTo>
                    <a:pt x="183" y="3467"/>
                  </a:lnTo>
                  <a:lnTo>
                    <a:pt x="207" y="3524"/>
                  </a:lnTo>
                  <a:lnTo>
                    <a:pt x="233" y="3580"/>
                  </a:lnTo>
                  <a:lnTo>
                    <a:pt x="260" y="3636"/>
                  </a:lnTo>
                  <a:lnTo>
                    <a:pt x="288" y="3691"/>
                  </a:lnTo>
                  <a:lnTo>
                    <a:pt x="318" y="3745"/>
                  </a:lnTo>
                  <a:lnTo>
                    <a:pt x="350" y="3798"/>
                  </a:lnTo>
                  <a:lnTo>
                    <a:pt x="382" y="3851"/>
                  </a:lnTo>
                  <a:lnTo>
                    <a:pt x="416" y="3903"/>
                  </a:lnTo>
                  <a:lnTo>
                    <a:pt x="451" y="3954"/>
                  </a:lnTo>
                  <a:lnTo>
                    <a:pt x="487" y="4005"/>
                  </a:lnTo>
                  <a:lnTo>
                    <a:pt x="524" y="4054"/>
                  </a:lnTo>
                  <a:lnTo>
                    <a:pt x="563" y="4102"/>
                  </a:lnTo>
                  <a:lnTo>
                    <a:pt x="602" y="4149"/>
                  </a:lnTo>
                  <a:lnTo>
                    <a:pt x="644" y="4196"/>
                  </a:lnTo>
                  <a:lnTo>
                    <a:pt x="685" y="4242"/>
                  </a:lnTo>
                  <a:lnTo>
                    <a:pt x="728" y="4286"/>
                  </a:lnTo>
                  <a:lnTo>
                    <a:pt x="773" y="4330"/>
                  </a:lnTo>
                  <a:lnTo>
                    <a:pt x="818" y="4373"/>
                  </a:lnTo>
                  <a:lnTo>
                    <a:pt x="864" y="4414"/>
                  </a:lnTo>
                  <a:lnTo>
                    <a:pt x="912" y="4455"/>
                  </a:lnTo>
                  <a:lnTo>
                    <a:pt x="960" y="4494"/>
                  </a:lnTo>
                  <a:lnTo>
                    <a:pt x="1009" y="4532"/>
                  </a:lnTo>
                  <a:lnTo>
                    <a:pt x="1059" y="4569"/>
                  </a:lnTo>
                  <a:lnTo>
                    <a:pt x="1110" y="4605"/>
                  </a:lnTo>
                  <a:lnTo>
                    <a:pt x="1163" y="4640"/>
                  </a:lnTo>
                  <a:lnTo>
                    <a:pt x="1216" y="4673"/>
                  </a:lnTo>
                  <a:lnTo>
                    <a:pt x="1270" y="4707"/>
                  </a:lnTo>
                  <a:lnTo>
                    <a:pt x="1325" y="4737"/>
                  </a:lnTo>
                  <a:lnTo>
                    <a:pt x="1380" y="4767"/>
                  </a:lnTo>
                  <a:lnTo>
                    <a:pt x="1437" y="4796"/>
                  </a:lnTo>
                  <a:lnTo>
                    <a:pt x="1494" y="4823"/>
                  </a:lnTo>
                  <a:lnTo>
                    <a:pt x="1551" y="4849"/>
                  </a:lnTo>
                  <a:lnTo>
                    <a:pt x="1611" y="4874"/>
                  </a:lnTo>
                  <a:lnTo>
                    <a:pt x="1670" y="4898"/>
                  </a:lnTo>
                  <a:lnTo>
                    <a:pt x="1730" y="4919"/>
                  </a:lnTo>
                  <a:lnTo>
                    <a:pt x="1790" y="4940"/>
                  </a:lnTo>
                  <a:lnTo>
                    <a:pt x="1852" y="4959"/>
                  </a:lnTo>
                  <a:lnTo>
                    <a:pt x="1915" y="4978"/>
                  </a:lnTo>
                  <a:lnTo>
                    <a:pt x="1978" y="4994"/>
                  </a:lnTo>
                  <a:lnTo>
                    <a:pt x="2040" y="5009"/>
                  </a:lnTo>
                  <a:lnTo>
                    <a:pt x="2104" y="5022"/>
                  </a:lnTo>
                  <a:lnTo>
                    <a:pt x="2169" y="5034"/>
                  </a:lnTo>
                  <a:lnTo>
                    <a:pt x="2234" y="5045"/>
                  </a:lnTo>
                  <a:lnTo>
                    <a:pt x="2299" y="5053"/>
                  </a:lnTo>
                  <a:lnTo>
                    <a:pt x="2366" y="5061"/>
                  </a:lnTo>
                  <a:lnTo>
                    <a:pt x="2433" y="5066"/>
                  </a:lnTo>
                  <a:lnTo>
                    <a:pt x="2499" y="5070"/>
                  </a:lnTo>
                  <a:lnTo>
                    <a:pt x="2566" y="5073"/>
                  </a:lnTo>
                  <a:lnTo>
                    <a:pt x="2635" y="5074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8" name="îsļïdè"/>
            <p:cNvSpPr/>
            <p:nvPr/>
          </p:nvSpPr>
          <p:spPr bwMode="auto">
            <a:xfrm flipH="1">
              <a:off x="3799043" y="1051797"/>
              <a:ext cx="4599165" cy="2181920"/>
            </a:xfrm>
            <a:custGeom>
              <a:avLst/>
              <a:gdLst>
                <a:gd name="T0" fmla="*/ 2638 w 5255"/>
                <a:gd name="T1" fmla="*/ 0 h 2390"/>
                <a:gd name="T2" fmla="*/ 2642 w 5255"/>
                <a:gd name="T3" fmla="*/ 0 h 2390"/>
                <a:gd name="T4" fmla="*/ 2649 w 5255"/>
                <a:gd name="T5" fmla="*/ 0 h 2390"/>
                <a:gd name="T6" fmla="*/ 2653 w 5255"/>
                <a:gd name="T7" fmla="*/ 0 h 2390"/>
                <a:gd name="T8" fmla="*/ 2660 w 5255"/>
                <a:gd name="T9" fmla="*/ 0 h 2390"/>
                <a:gd name="T10" fmla="*/ 2667 w 5255"/>
                <a:gd name="T11" fmla="*/ 0 h 2390"/>
                <a:gd name="T12" fmla="*/ 2675 w 5255"/>
                <a:gd name="T13" fmla="*/ 0 h 2390"/>
                <a:gd name="T14" fmla="*/ 2679 w 5255"/>
                <a:gd name="T15" fmla="*/ 0 h 2390"/>
                <a:gd name="T16" fmla="*/ 2686 w 5255"/>
                <a:gd name="T17" fmla="*/ 0 h 2390"/>
                <a:gd name="T18" fmla="*/ 2690 w 5255"/>
                <a:gd name="T19" fmla="*/ 1 h 2390"/>
                <a:gd name="T20" fmla="*/ 2697 w 5255"/>
                <a:gd name="T21" fmla="*/ 1 h 2390"/>
                <a:gd name="T22" fmla="*/ 2705 w 5255"/>
                <a:gd name="T23" fmla="*/ 1 h 2390"/>
                <a:gd name="T24" fmla="*/ 2712 w 5255"/>
                <a:gd name="T25" fmla="*/ 1 h 2390"/>
                <a:gd name="T26" fmla="*/ 2716 w 5255"/>
                <a:gd name="T27" fmla="*/ 1 h 2390"/>
                <a:gd name="T28" fmla="*/ 2723 w 5255"/>
                <a:gd name="T29" fmla="*/ 1 h 2390"/>
                <a:gd name="T30" fmla="*/ 2727 w 5255"/>
                <a:gd name="T31" fmla="*/ 3 h 2390"/>
                <a:gd name="T32" fmla="*/ 2733 w 5255"/>
                <a:gd name="T33" fmla="*/ 3 h 2390"/>
                <a:gd name="T34" fmla="*/ 2751 w 5255"/>
                <a:gd name="T35" fmla="*/ 3 h 2390"/>
                <a:gd name="T36" fmla="*/ 2757 w 5255"/>
                <a:gd name="T37" fmla="*/ 4 h 2390"/>
                <a:gd name="T38" fmla="*/ 3182 w 5255"/>
                <a:gd name="T39" fmla="*/ 57 h 2390"/>
                <a:gd name="T40" fmla="*/ 3793 w 5255"/>
                <a:gd name="T41" fmla="*/ 261 h 2390"/>
                <a:gd name="T42" fmla="*/ 4327 w 5255"/>
                <a:gd name="T43" fmla="*/ 597 h 2390"/>
                <a:gd name="T44" fmla="*/ 4760 w 5255"/>
                <a:gd name="T45" fmla="*/ 1044 h 2390"/>
                <a:gd name="T46" fmla="*/ 5072 w 5255"/>
                <a:gd name="T47" fmla="*/ 1581 h 2390"/>
                <a:gd name="T48" fmla="*/ 5241 w 5255"/>
                <a:gd name="T49" fmla="*/ 2188 h 2390"/>
                <a:gd name="T50" fmla="*/ 4984 w 5255"/>
                <a:gd name="T51" fmla="*/ 2044 h 2390"/>
                <a:gd name="T52" fmla="*/ 4187 w 5255"/>
                <a:gd name="T53" fmla="*/ 1590 h 2390"/>
                <a:gd name="T54" fmla="*/ 3173 w 5255"/>
                <a:gd name="T55" fmla="*/ 1345 h 2390"/>
                <a:gd name="T56" fmla="*/ 2127 w 5255"/>
                <a:gd name="T57" fmla="*/ 1348 h 2390"/>
                <a:gd name="T58" fmla="*/ 1074 w 5255"/>
                <a:gd name="T59" fmla="*/ 1615 h 2390"/>
                <a:gd name="T60" fmla="*/ 456 w 5255"/>
                <a:gd name="T61" fmla="*/ 1954 h 2390"/>
                <a:gd name="T62" fmla="*/ 123 w 5255"/>
                <a:gd name="T63" fmla="*/ 2244 h 2390"/>
                <a:gd name="T64" fmla="*/ 36 w 5255"/>
                <a:gd name="T65" fmla="*/ 2094 h 2390"/>
                <a:gd name="T66" fmla="*/ 232 w 5255"/>
                <a:gd name="T67" fmla="*/ 1486 h 2390"/>
                <a:gd name="T68" fmla="*/ 572 w 5255"/>
                <a:gd name="T69" fmla="*/ 955 h 2390"/>
                <a:gd name="T70" fmla="*/ 1033 w 5255"/>
                <a:gd name="T71" fmla="*/ 521 h 2390"/>
                <a:gd name="T72" fmla="*/ 1594 w 5255"/>
                <a:gd name="T73" fmla="*/ 205 h 2390"/>
                <a:gd name="T74" fmla="*/ 2232 w 5255"/>
                <a:gd name="T75" fmla="*/ 30 h 2390"/>
                <a:gd name="T76" fmla="*/ 2482 w 5255"/>
                <a:gd name="T77" fmla="*/ 5 h 2390"/>
                <a:gd name="T78" fmla="*/ 2491 w 5255"/>
                <a:gd name="T79" fmla="*/ 4 h 2390"/>
                <a:gd name="T80" fmla="*/ 2496 w 5255"/>
                <a:gd name="T81" fmla="*/ 4 h 2390"/>
                <a:gd name="T82" fmla="*/ 2504 w 5255"/>
                <a:gd name="T83" fmla="*/ 4 h 2390"/>
                <a:gd name="T84" fmla="*/ 2527 w 5255"/>
                <a:gd name="T85" fmla="*/ 3 h 2390"/>
                <a:gd name="T86" fmla="*/ 2532 w 5255"/>
                <a:gd name="T87" fmla="*/ 3 h 2390"/>
                <a:gd name="T88" fmla="*/ 2537 w 5255"/>
                <a:gd name="T89" fmla="*/ 1 h 2390"/>
                <a:gd name="T90" fmla="*/ 2543 w 5255"/>
                <a:gd name="T91" fmla="*/ 1 h 2390"/>
                <a:gd name="T92" fmla="*/ 2549 w 5255"/>
                <a:gd name="T93" fmla="*/ 1 h 2390"/>
                <a:gd name="T94" fmla="*/ 2555 w 5255"/>
                <a:gd name="T95" fmla="*/ 1 h 2390"/>
                <a:gd name="T96" fmla="*/ 2560 w 5255"/>
                <a:gd name="T97" fmla="*/ 1 h 2390"/>
                <a:gd name="T98" fmla="*/ 2566 w 5255"/>
                <a:gd name="T99" fmla="*/ 1 h 2390"/>
                <a:gd name="T100" fmla="*/ 2571 w 5255"/>
                <a:gd name="T101" fmla="*/ 1 h 2390"/>
                <a:gd name="T102" fmla="*/ 2578 w 5255"/>
                <a:gd name="T103" fmla="*/ 0 h 2390"/>
                <a:gd name="T104" fmla="*/ 2584 w 5255"/>
                <a:gd name="T105" fmla="*/ 0 h 2390"/>
                <a:gd name="T106" fmla="*/ 2590 w 5255"/>
                <a:gd name="T107" fmla="*/ 0 h 2390"/>
                <a:gd name="T108" fmla="*/ 2595 w 5255"/>
                <a:gd name="T109" fmla="*/ 0 h 2390"/>
                <a:gd name="T110" fmla="*/ 2602 w 5255"/>
                <a:gd name="T111" fmla="*/ 0 h 2390"/>
                <a:gd name="T112" fmla="*/ 2607 w 5255"/>
                <a:gd name="T113" fmla="*/ 0 h 2390"/>
                <a:gd name="T114" fmla="*/ 2613 w 5255"/>
                <a:gd name="T115" fmla="*/ 0 h 2390"/>
                <a:gd name="T116" fmla="*/ 2619 w 5255"/>
                <a:gd name="T117" fmla="*/ 0 h 2390"/>
                <a:gd name="T118" fmla="*/ 2624 w 5255"/>
                <a:gd name="T119" fmla="*/ 0 h 2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55" h="2390">
                  <a:moveTo>
                    <a:pt x="2631" y="0"/>
                  </a:moveTo>
                  <a:lnTo>
                    <a:pt x="2631" y="0"/>
                  </a:lnTo>
                  <a:lnTo>
                    <a:pt x="2633" y="0"/>
                  </a:lnTo>
                  <a:lnTo>
                    <a:pt x="2633" y="0"/>
                  </a:lnTo>
                  <a:lnTo>
                    <a:pt x="2633" y="0"/>
                  </a:lnTo>
                  <a:lnTo>
                    <a:pt x="2633" y="0"/>
                  </a:lnTo>
                  <a:lnTo>
                    <a:pt x="2635" y="0"/>
                  </a:lnTo>
                  <a:lnTo>
                    <a:pt x="2635" y="0"/>
                  </a:lnTo>
                  <a:lnTo>
                    <a:pt x="2635" y="0"/>
                  </a:lnTo>
                  <a:lnTo>
                    <a:pt x="2635" y="0"/>
                  </a:lnTo>
                  <a:lnTo>
                    <a:pt x="2638" y="0"/>
                  </a:lnTo>
                  <a:lnTo>
                    <a:pt x="2638" y="0"/>
                  </a:lnTo>
                  <a:lnTo>
                    <a:pt x="2638" y="0"/>
                  </a:lnTo>
                  <a:lnTo>
                    <a:pt x="2638" y="0"/>
                  </a:lnTo>
                  <a:lnTo>
                    <a:pt x="2639" y="0"/>
                  </a:lnTo>
                  <a:lnTo>
                    <a:pt x="2639" y="0"/>
                  </a:lnTo>
                  <a:lnTo>
                    <a:pt x="2640" y="0"/>
                  </a:lnTo>
                  <a:lnTo>
                    <a:pt x="2640" y="0"/>
                  </a:lnTo>
                  <a:lnTo>
                    <a:pt x="2641" y="0"/>
                  </a:lnTo>
                  <a:lnTo>
                    <a:pt x="2641" y="0"/>
                  </a:lnTo>
                  <a:lnTo>
                    <a:pt x="2642" y="0"/>
                  </a:lnTo>
                  <a:lnTo>
                    <a:pt x="2642" y="0"/>
                  </a:lnTo>
                  <a:lnTo>
                    <a:pt x="2643" y="0"/>
                  </a:lnTo>
                  <a:lnTo>
                    <a:pt x="2643" y="0"/>
                  </a:lnTo>
                  <a:lnTo>
                    <a:pt x="2644" y="0"/>
                  </a:lnTo>
                  <a:lnTo>
                    <a:pt x="2644" y="0"/>
                  </a:lnTo>
                  <a:lnTo>
                    <a:pt x="2645" y="0"/>
                  </a:lnTo>
                  <a:lnTo>
                    <a:pt x="2645" y="0"/>
                  </a:lnTo>
                  <a:lnTo>
                    <a:pt x="2647" y="0"/>
                  </a:lnTo>
                  <a:lnTo>
                    <a:pt x="2647" y="0"/>
                  </a:lnTo>
                  <a:lnTo>
                    <a:pt x="2648" y="0"/>
                  </a:lnTo>
                  <a:lnTo>
                    <a:pt x="2648" y="0"/>
                  </a:lnTo>
                  <a:lnTo>
                    <a:pt x="2649" y="0"/>
                  </a:lnTo>
                  <a:lnTo>
                    <a:pt x="2649" y="0"/>
                  </a:lnTo>
                  <a:lnTo>
                    <a:pt x="2650" y="0"/>
                  </a:lnTo>
                  <a:lnTo>
                    <a:pt x="2650" y="0"/>
                  </a:lnTo>
                  <a:lnTo>
                    <a:pt x="2651" y="0"/>
                  </a:lnTo>
                  <a:lnTo>
                    <a:pt x="2651" y="0"/>
                  </a:lnTo>
                  <a:lnTo>
                    <a:pt x="2651" y="0"/>
                  </a:lnTo>
                  <a:lnTo>
                    <a:pt x="2651" y="0"/>
                  </a:lnTo>
                  <a:lnTo>
                    <a:pt x="2652" y="0"/>
                  </a:lnTo>
                  <a:lnTo>
                    <a:pt x="2652" y="0"/>
                  </a:lnTo>
                  <a:lnTo>
                    <a:pt x="2653" y="0"/>
                  </a:lnTo>
                  <a:lnTo>
                    <a:pt x="2653" y="0"/>
                  </a:lnTo>
                  <a:lnTo>
                    <a:pt x="2654" y="0"/>
                  </a:lnTo>
                  <a:lnTo>
                    <a:pt x="2654" y="0"/>
                  </a:lnTo>
                  <a:lnTo>
                    <a:pt x="2656" y="0"/>
                  </a:lnTo>
                  <a:lnTo>
                    <a:pt x="2656" y="0"/>
                  </a:lnTo>
                  <a:lnTo>
                    <a:pt x="2657" y="0"/>
                  </a:lnTo>
                  <a:lnTo>
                    <a:pt x="2657" y="0"/>
                  </a:lnTo>
                  <a:lnTo>
                    <a:pt x="2658" y="0"/>
                  </a:lnTo>
                  <a:lnTo>
                    <a:pt x="2658" y="0"/>
                  </a:lnTo>
                  <a:lnTo>
                    <a:pt x="2659" y="0"/>
                  </a:lnTo>
                  <a:lnTo>
                    <a:pt x="2659" y="0"/>
                  </a:lnTo>
                  <a:lnTo>
                    <a:pt x="2660" y="0"/>
                  </a:lnTo>
                  <a:lnTo>
                    <a:pt x="2660" y="0"/>
                  </a:lnTo>
                  <a:lnTo>
                    <a:pt x="2661" y="0"/>
                  </a:lnTo>
                  <a:lnTo>
                    <a:pt x="2661" y="0"/>
                  </a:lnTo>
                  <a:lnTo>
                    <a:pt x="2662" y="0"/>
                  </a:lnTo>
                  <a:lnTo>
                    <a:pt x="2662" y="0"/>
                  </a:lnTo>
                  <a:lnTo>
                    <a:pt x="2663" y="0"/>
                  </a:lnTo>
                  <a:lnTo>
                    <a:pt x="2663" y="0"/>
                  </a:lnTo>
                  <a:lnTo>
                    <a:pt x="2667" y="0"/>
                  </a:lnTo>
                  <a:lnTo>
                    <a:pt x="2667" y="0"/>
                  </a:lnTo>
                  <a:lnTo>
                    <a:pt x="2667" y="0"/>
                  </a:lnTo>
                  <a:lnTo>
                    <a:pt x="2667" y="0"/>
                  </a:lnTo>
                  <a:lnTo>
                    <a:pt x="2669" y="0"/>
                  </a:lnTo>
                  <a:lnTo>
                    <a:pt x="2669" y="0"/>
                  </a:lnTo>
                  <a:lnTo>
                    <a:pt x="2670" y="0"/>
                  </a:lnTo>
                  <a:lnTo>
                    <a:pt x="2670" y="0"/>
                  </a:lnTo>
                  <a:lnTo>
                    <a:pt x="2671" y="0"/>
                  </a:lnTo>
                  <a:lnTo>
                    <a:pt x="2671" y="0"/>
                  </a:lnTo>
                  <a:lnTo>
                    <a:pt x="2672" y="0"/>
                  </a:lnTo>
                  <a:lnTo>
                    <a:pt x="2672" y="0"/>
                  </a:lnTo>
                  <a:lnTo>
                    <a:pt x="2674" y="0"/>
                  </a:lnTo>
                  <a:lnTo>
                    <a:pt x="2674" y="0"/>
                  </a:lnTo>
                  <a:lnTo>
                    <a:pt x="2675" y="0"/>
                  </a:lnTo>
                  <a:lnTo>
                    <a:pt x="2675" y="0"/>
                  </a:lnTo>
                  <a:lnTo>
                    <a:pt x="2676" y="0"/>
                  </a:lnTo>
                  <a:lnTo>
                    <a:pt x="2676" y="0"/>
                  </a:lnTo>
                  <a:lnTo>
                    <a:pt x="2677" y="0"/>
                  </a:lnTo>
                  <a:lnTo>
                    <a:pt x="2677" y="0"/>
                  </a:lnTo>
                  <a:lnTo>
                    <a:pt x="2677" y="0"/>
                  </a:lnTo>
                  <a:lnTo>
                    <a:pt x="2677" y="0"/>
                  </a:lnTo>
                  <a:lnTo>
                    <a:pt x="2678" y="0"/>
                  </a:lnTo>
                  <a:lnTo>
                    <a:pt x="2678" y="0"/>
                  </a:lnTo>
                  <a:lnTo>
                    <a:pt x="2679" y="0"/>
                  </a:lnTo>
                  <a:lnTo>
                    <a:pt x="2679" y="0"/>
                  </a:lnTo>
                  <a:lnTo>
                    <a:pt x="2680" y="0"/>
                  </a:lnTo>
                  <a:lnTo>
                    <a:pt x="2680" y="0"/>
                  </a:lnTo>
                  <a:lnTo>
                    <a:pt x="2681" y="0"/>
                  </a:lnTo>
                  <a:lnTo>
                    <a:pt x="2681" y="0"/>
                  </a:lnTo>
                  <a:lnTo>
                    <a:pt x="2682" y="0"/>
                  </a:lnTo>
                  <a:lnTo>
                    <a:pt x="2682" y="0"/>
                  </a:lnTo>
                  <a:lnTo>
                    <a:pt x="2684" y="0"/>
                  </a:lnTo>
                  <a:lnTo>
                    <a:pt x="2684" y="0"/>
                  </a:lnTo>
                  <a:lnTo>
                    <a:pt x="2685" y="0"/>
                  </a:lnTo>
                  <a:lnTo>
                    <a:pt x="2685" y="0"/>
                  </a:lnTo>
                  <a:lnTo>
                    <a:pt x="2686" y="0"/>
                  </a:lnTo>
                  <a:lnTo>
                    <a:pt x="2686" y="0"/>
                  </a:lnTo>
                  <a:lnTo>
                    <a:pt x="2687" y="1"/>
                  </a:lnTo>
                  <a:lnTo>
                    <a:pt x="2687" y="1"/>
                  </a:lnTo>
                  <a:lnTo>
                    <a:pt x="2687" y="1"/>
                  </a:lnTo>
                  <a:lnTo>
                    <a:pt x="2687" y="1"/>
                  </a:lnTo>
                  <a:lnTo>
                    <a:pt x="2689" y="1"/>
                  </a:lnTo>
                  <a:lnTo>
                    <a:pt x="2689" y="1"/>
                  </a:lnTo>
                  <a:lnTo>
                    <a:pt x="2689" y="1"/>
                  </a:lnTo>
                  <a:lnTo>
                    <a:pt x="2689" y="1"/>
                  </a:lnTo>
                  <a:lnTo>
                    <a:pt x="2690" y="1"/>
                  </a:lnTo>
                  <a:lnTo>
                    <a:pt x="2690" y="1"/>
                  </a:lnTo>
                  <a:lnTo>
                    <a:pt x="2691" y="1"/>
                  </a:lnTo>
                  <a:lnTo>
                    <a:pt x="2691" y="1"/>
                  </a:lnTo>
                  <a:lnTo>
                    <a:pt x="2693" y="1"/>
                  </a:lnTo>
                  <a:lnTo>
                    <a:pt x="2693" y="1"/>
                  </a:lnTo>
                  <a:lnTo>
                    <a:pt x="2694" y="1"/>
                  </a:lnTo>
                  <a:lnTo>
                    <a:pt x="2694" y="1"/>
                  </a:lnTo>
                  <a:lnTo>
                    <a:pt x="2695" y="1"/>
                  </a:lnTo>
                  <a:lnTo>
                    <a:pt x="2695" y="1"/>
                  </a:lnTo>
                  <a:lnTo>
                    <a:pt x="2696" y="1"/>
                  </a:lnTo>
                  <a:lnTo>
                    <a:pt x="2696" y="1"/>
                  </a:lnTo>
                  <a:lnTo>
                    <a:pt x="2697" y="1"/>
                  </a:lnTo>
                  <a:lnTo>
                    <a:pt x="2697" y="1"/>
                  </a:lnTo>
                  <a:lnTo>
                    <a:pt x="2698" y="1"/>
                  </a:lnTo>
                  <a:lnTo>
                    <a:pt x="2698" y="1"/>
                  </a:lnTo>
                  <a:lnTo>
                    <a:pt x="2699" y="1"/>
                  </a:lnTo>
                  <a:lnTo>
                    <a:pt x="2699" y="1"/>
                  </a:lnTo>
                  <a:lnTo>
                    <a:pt x="2699" y="1"/>
                  </a:lnTo>
                  <a:lnTo>
                    <a:pt x="2699" y="1"/>
                  </a:lnTo>
                  <a:lnTo>
                    <a:pt x="2705" y="1"/>
                  </a:lnTo>
                  <a:lnTo>
                    <a:pt x="2705" y="1"/>
                  </a:lnTo>
                  <a:lnTo>
                    <a:pt x="2705" y="1"/>
                  </a:lnTo>
                  <a:lnTo>
                    <a:pt x="2705" y="1"/>
                  </a:lnTo>
                  <a:lnTo>
                    <a:pt x="2706" y="1"/>
                  </a:lnTo>
                  <a:lnTo>
                    <a:pt x="2706" y="1"/>
                  </a:lnTo>
                  <a:lnTo>
                    <a:pt x="2707" y="1"/>
                  </a:lnTo>
                  <a:lnTo>
                    <a:pt x="2707" y="1"/>
                  </a:lnTo>
                  <a:lnTo>
                    <a:pt x="2708" y="1"/>
                  </a:lnTo>
                  <a:lnTo>
                    <a:pt x="2708" y="1"/>
                  </a:lnTo>
                  <a:lnTo>
                    <a:pt x="2709" y="1"/>
                  </a:lnTo>
                  <a:lnTo>
                    <a:pt x="2709" y="1"/>
                  </a:lnTo>
                  <a:lnTo>
                    <a:pt x="2711" y="1"/>
                  </a:lnTo>
                  <a:lnTo>
                    <a:pt x="2711" y="1"/>
                  </a:lnTo>
                  <a:lnTo>
                    <a:pt x="2712" y="1"/>
                  </a:lnTo>
                  <a:lnTo>
                    <a:pt x="2712" y="1"/>
                  </a:lnTo>
                  <a:lnTo>
                    <a:pt x="2713" y="1"/>
                  </a:lnTo>
                  <a:lnTo>
                    <a:pt x="2713" y="1"/>
                  </a:lnTo>
                  <a:lnTo>
                    <a:pt x="2713" y="1"/>
                  </a:lnTo>
                  <a:lnTo>
                    <a:pt x="2713" y="1"/>
                  </a:lnTo>
                  <a:lnTo>
                    <a:pt x="2715" y="1"/>
                  </a:lnTo>
                  <a:lnTo>
                    <a:pt x="2715" y="1"/>
                  </a:lnTo>
                  <a:lnTo>
                    <a:pt x="2715" y="1"/>
                  </a:lnTo>
                  <a:lnTo>
                    <a:pt x="2715" y="1"/>
                  </a:lnTo>
                  <a:lnTo>
                    <a:pt x="2716" y="1"/>
                  </a:lnTo>
                  <a:lnTo>
                    <a:pt x="2716" y="1"/>
                  </a:lnTo>
                  <a:lnTo>
                    <a:pt x="2717" y="1"/>
                  </a:lnTo>
                  <a:lnTo>
                    <a:pt x="2717" y="1"/>
                  </a:lnTo>
                  <a:lnTo>
                    <a:pt x="2718" y="1"/>
                  </a:lnTo>
                  <a:lnTo>
                    <a:pt x="2718" y="1"/>
                  </a:lnTo>
                  <a:lnTo>
                    <a:pt x="2719" y="1"/>
                  </a:lnTo>
                  <a:lnTo>
                    <a:pt x="2719" y="1"/>
                  </a:lnTo>
                  <a:lnTo>
                    <a:pt x="2721" y="1"/>
                  </a:lnTo>
                  <a:lnTo>
                    <a:pt x="2721" y="1"/>
                  </a:lnTo>
                  <a:lnTo>
                    <a:pt x="2722" y="1"/>
                  </a:lnTo>
                  <a:lnTo>
                    <a:pt x="2722" y="1"/>
                  </a:lnTo>
                  <a:lnTo>
                    <a:pt x="2723" y="1"/>
                  </a:lnTo>
                  <a:lnTo>
                    <a:pt x="2723" y="1"/>
                  </a:lnTo>
                  <a:lnTo>
                    <a:pt x="2723" y="1"/>
                  </a:lnTo>
                  <a:lnTo>
                    <a:pt x="2723" y="1"/>
                  </a:lnTo>
                  <a:lnTo>
                    <a:pt x="2725" y="1"/>
                  </a:lnTo>
                  <a:lnTo>
                    <a:pt x="2725" y="1"/>
                  </a:lnTo>
                  <a:lnTo>
                    <a:pt x="2725" y="1"/>
                  </a:lnTo>
                  <a:lnTo>
                    <a:pt x="2725" y="1"/>
                  </a:lnTo>
                  <a:lnTo>
                    <a:pt x="2727" y="3"/>
                  </a:lnTo>
                  <a:lnTo>
                    <a:pt x="2727" y="3"/>
                  </a:lnTo>
                  <a:lnTo>
                    <a:pt x="2727" y="3"/>
                  </a:lnTo>
                  <a:lnTo>
                    <a:pt x="2727" y="3"/>
                  </a:lnTo>
                  <a:lnTo>
                    <a:pt x="2728" y="3"/>
                  </a:lnTo>
                  <a:lnTo>
                    <a:pt x="2728" y="3"/>
                  </a:lnTo>
                  <a:lnTo>
                    <a:pt x="2730" y="3"/>
                  </a:lnTo>
                  <a:lnTo>
                    <a:pt x="2730" y="3"/>
                  </a:lnTo>
                  <a:lnTo>
                    <a:pt x="2731" y="3"/>
                  </a:lnTo>
                  <a:lnTo>
                    <a:pt x="2731" y="3"/>
                  </a:lnTo>
                  <a:lnTo>
                    <a:pt x="2732" y="3"/>
                  </a:lnTo>
                  <a:lnTo>
                    <a:pt x="2732" y="3"/>
                  </a:lnTo>
                  <a:lnTo>
                    <a:pt x="2733" y="3"/>
                  </a:lnTo>
                  <a:lnTo>
                    <a:pt x="2733" y="3"/>
                  </a:lnTo>
                  <a:lnTo>
                    <a:pt x="2733" y="3"/>
                  </a:lnTo>
                  <a:lnTo>
                    <a:pt x="2733" y="3"/>
                  </a:lnTo>
                  <a:lnTo>
                    <a:pt x="2746" y="3"/>
                  </a:lnTo>
                  <a:lnTo>
                    <a:pt x="2746" y="3"/>
                  </a:lnTo>
                  <a:lnTo>
                    <a:pt x="2746" y="3"/>
                  </a:lnTo>
                  <a:lnTo>
                    <a:pt x="2749" y="3"/>
                  </a:lnTo>
                  <a:lnTo>
                    <a:pt x="2749" y="3"/>
                  </a:lnTo>
                  <a:lnTo>
                    <a:pt x="2749" y="3"/>
                  </a:lnTo>
                  <a:lnTo>
                    <a:pt x="2749" y="3"/>
                  </a:lnTo>
                  <a:lnTo>
                    <a:pt x="2751" y="3"/>
                  </a:lnTo>
                  <a:lnTo>
                    <a:pt x="2751" y="3"/>
                  </a:lnTo>
                  <a:lnTo>
                    <a:pt x="2751" y="3"/>
                  </a:lnTo>
                  <a:lnTo>
                    <a:pt x="2753" y="3"/>
                  </a:lnTo>
                  <a:lnTo>
                    <a:pt x="2753" y="3"/>
                  </a:lnTo>
                  <a:lnTo>
                    <a:pt x="2753" y="3"/>
                  </a:lnTo>
                  <a:lnTo>
                    <a:pt x="2753" y="3"/>
                  </a:lnTo>
                  <a:lnTo>
                    <a:pt x="2754" y="4"/>
                  </a:lnTo>
                  <a:lnTo>
                    <a:pt x="2754" y="4"/>
                  </a:lnTo>
                  <a:lnTo>
                    <a:pt x="2755" y="4"/>
                  </a:lnTo>
                  <a:lnTo>
                    <a:pt x="2755" y="4"/>
                  </a:lnTo>
                  <a:lnTo>
                    <a:pt x="2757" y="4"/>
                  </a:lnTo>
                  <a:lnTo>
                    <a:pt x="2757" y="4"/>
                  </a:lnTo>
                  <a:lnTo>
                    <a:pt x="2757" y="4"/>
                  </a:lnTo>
                  <a:lnTo>
                    <a:pt x="2757" y="4"/>
                  </a:lnTo>
                  <a:lnTo>
                    <a:pt x="2761" y="4"/>
                  </a:lnTo>
                  <a:lnTo>
                    <a:pt x="2761" y="4"/>
                  </a:lnTo>
                  <a:lnTo>
                    <a:pt x="2761" y="4"/>
                  </a:lnTo>
                  <a:lnTo>
                    <a:pt x="2822" y="7"/>
                  </a:lnTo>
                  <a:lnTo>
                    <a:pt x="2883" y="12"/>
                  </a:lnTo>
                  <a:lnTo>
                    <a:pt x="2944" y="18"/>
                  </a:lnTo>
                  <a:lnTo>
                    <a:pt x="3003" y="25"/>
                  </a:lnTo>
                  <a:lnTo>
                    <a:pt x="3064" y="35"/>
                  </a:lnTo>
                  <a:lnTo>
                    <a:pt x="3122" y="45"/>
                  </a:lnTo>
                  <a:lnTo>
                    <a:pt x="3182" y="57"/>
                  </a:lnTo>
                  <a:lnTo>
                    <a:pt x="3240" y="68"/>
                  </a:lnTo>
                  <a:lnTo>
                    <a:pt x="3297" y="82"/>
                  </a:lnTo>
                  <a:lnTo>
                    <a:pt x="3356" y="98"/>
                  </a:lnTo>
                  <a:lnTo>
                    <a:pt x="3412" y="114"/>
                  </a:lnTo>
                  <a:lnTo>
                    <a:pt x="3468" y="132"/>
                  </a:lnTo>
                  <a:lnTo>
                    <a:pt x="3524" y="151"/>
                  </a:lnTo>
                  <a:lnTo>
                    <a:pt x="3579" y="170"/>
                  </a:lnTo>
                  <a:lnTo>
                    <a:pt x="3634" y="192"/>
                  </a:lnTo>
                  <a:lnTo>
                    <a:pt x="3688" y="213"/>
                  </a:lnTo>
                  <a:lnTo>
                    <a:pt x="3740" y="237"/>
                  </a:lnTo>
                  <a:lnTo>
                    <a:pt x="3793" y="261"/>
                  </a:lnTo>
                  <a:lnTo>
                    <a:pt x="3846" y="287"/>
                  </a:lnTo>
                  <a:lnTo>
                    <a:pt x="3897" y="313"/>
                  </a:lnTo>
                  <a:lnTo>
                    <a:pt x="3948" y="341"/>
                  </a:lnTo>
                  <a:lnTo>
                    <a:pt x="3997" y="369"/>
                  </a:lnTo>
                  <a:lnTo>
                    <a:pt x="4047" y="399"/>
                  </a:lnTo>
                  <a:lnTo>
                    <a:pt x="4096" y="429"/>
                  </a:lnTo>
                  <a:lnTo>
                    <a:pt x="4143" y="460"/>
                  </a:lnTo>
                  <a:lnTo>
                    <a:pt x="4190" y="494"/>
                  </a:lnTo>
                  <a:lnTo>
                    <a:pt x="4236" y="527"/>
                  </a:lnTo>
                  <a:lnTo>
                    <a:pt x="4282" y="562"/>
                  </a:lnTo>
                  <a:lnTo>
                    <a:pt x="4327" y="597"/>
                  </a:lnTo>
                  <a:lnTo>
                    <a:pt x="4371" y="633"/>
                  </a:lnTo>
                  <a:lnTo>
                    <a:pt x="4413" y="671"/>
                  </a:lnTo>
                  <a:lnTo>
                    <a:pt x="4456" y="709"/>
                  </a:lnTo>
                  <a:lnTo>
                    <a:pt x="4496" y="748"/>
                  </a:lnTo>
                  <a:lnTo>
                    <a:pt x="4537" y="788"/>
                  </a:lnTo>
                  <a:lnTo>
                    <a:pt x="4576" y="829"/>
                  </a:lnTo>
                  <a:lnTo>
                    <a:pt x="4615" y="870"/>
                  </a:lnTo>
                  <a:lnTo>
                    <a:pt x="4652" y="912"/>
                  </a:lnTo>
                  <a:lnTo>
                    <a:pt x="4689" y="955"/>
                  </a:lnTo>
                  <a:lnTo>
                    <a:pt x="4725" y="999"/>
                  </a:lnTo>
                  <a:lnTo>
                    <a:pt x="4760" y="1044"/>
                  </a:lnTo>
                  <a:lnTo>
                    <a:pt x="4794" y="1089"/>
                  </a:lnTo>
                  <a:lnTo>
                    <a:pt x="4826" y="1135"/>
                  </a:lnTo>
                  <a:lnTo>
                    <a:pt x="4858" y="1182"/>
                  </a:lnTo>
                  <a:lnTo>
                    <a:pt x="4888" y="1229"/>
                  </a:lnTo>
                  <a:lnTo>
                    <a:pt x="4918" y="1278"/>
                  </a:lnTo>
                  <a:lnTo>
                    <a:pt x="4946" y="1327"/>
                  </a:lnTo>
                  <a:lnTo>
                    <a:pt x="4973" y="1376"/>
                  </a:lnTo>
                  <a:lnTo>
                    <a:pt x="5000" y="1427"/>
                  </a:lnTo>
                  <a:lnTo>
                    <a:pt x="5025" y="1478"/>
                  </a:lnTo>
                  <a:lnTo>
                    <a:pt x="5048" y="1530"/>
                  </a:lnTo>
                  <a:lnTo>
                    <a:pt x="5072" y="1581"/>
                  </a:lnTo>
                  <a:lnTo>
                    <a:pt x="5093" y="1633"/>
                  </a:lnTo>
                  <a:lnTo>
                    <a:pt x="5113" y="1687"/>
                  </a:lnTo>
                  <a:lnTo>
                    <a:pt x="5132" y="1740"/>
                  </a:lnTo>
                  <a:lnTo>
                    <a:pt x="5150" y="1795"/>
                  </a:lnTo>
                  <a:lnTo>
                    <a:pt x="5167" y="1849"/>
                  </a:lnTo>
                  <a:lnTo>
                    <a:pt x="5183" y="1905"/>
                  </a:lnTo>
                  <a:lnTo>
                    <a:pt x="5198" y="1960"/>
                  </a:lnTo>
                  <a:lnTo>
                    <a:pt x="5210" y="2017"/>
                  </a:lnTo>
                  <a:lnTo>
                    <a:pt x="5222" y="2074"/>
                  </a:lnTo>
                  <a:lnTo>
                    <a:pt x="5232" y="2131"/>
                  </a:lnTo>
                  <a:lnTo>
                    <a:pt x="5241" y="2188"/>
                  </a:lnTo>
                  <a:lnTo>
                    <a:pt x="5249" y="2247"/>
                  </a:lnTo>
                  <a:lnTo>
                    <a:pt x="5255" y="2305"/>
                  </a:lnTo>
                  <a:lnTo>
                    <a:pt x="5255" y="2305"/>
                  </a:lnTo>
                  <a:lnTo>
                    <a:pt x="5231" y="2277"/>
                  </a:lnTo>
                  <a:lnTo>
                    <a:pt x="5207" y="2250"/>
                  </a:lnTo>
                  <a:lnTo>
                    <a:pt x="5181" y="2223"/>
                  </a:lnTo>
                  <a:lnTo>
                    <a:pt x="5155" y="2197"/>
                  </a:lnTo>
                  <a:lnTo>
                    <a:pt x="5128" y="2170"/>
                  </a:lnTo>
                  <a:lnTo>
                    <a:pt x="5101" y="2144"/>
                  </a:lnTo>
                  <a:lnTo>
                    <a:pt x="5044" y="2093"/>
                  </a:lnTo>
                  <a:lnTo>
                    <a:pt x="4984" y="2044"/>
                  </a:lnTo>
                  <a:lnTo>
                    <a:pt x="4924" y="1995"/>
                  </a:lnTo>
                  <a:lnTo>
                    <a:pt x="4860" y="1947"/>
                  </a:lnTo>
                  <a:lnTo>
                    <a:pt x="4794" y="1902"/>
                  </a:lnTo>
                  <a:lnTo>
                    <a:pt x="4725" y="1858"/>
                  </a:lnTo>
                  <a:lnTo>
                    <a:pt x="4655" y="1815"/>
                  </a:lnTo>
                  <a:lnTo>
                    <a:pt x="4582" y="1774"/>
                  </a:lnTo>
                  <a:lnTo>
                    <a:pt x="4507" y="1734"/>
                  </a:lnTo>
                  <a:lnTo>
                    <a:pt x="4429" y="1695"/>
                  </a:lnTo>
                  <a:lnTo>
                    <a:pt x="4351" y="1658"/>
                  </a:lnTo>
                  <a:lnTo>
                    <a:pt x="4270" y="1623"/>
                  </a:lnTo>
                  <a:lnTo>
                    <a:pt x="4187" y="1590"/>
                  </a:lnTo>
                  <a:lnTo>
                    <a:pt x="4103" y="1559"/>
                  </a:lnTo>
                  <a:lnTo>
                    <a:pt x="4016" y="1528"/>
                  </a:lnTo>
                  <a:lnTo>
                    <a:pt x="3929" y="1500"/>
                  </a:lnTo>
                  <a:lnTo>
                    <a:pt x="3839" y="1474"/>
                  </a:lnTo>
                  <a:lnTo>
                    <a:pt x="3748" y="1450"/>
                  </a:lnTo>
                  <a:lnTo>
                    <a:pt x="3655" y="1427"/>
                  </a:lnTo>
                  <a:lnTo>
                    <a:pt x="3562" y="1406"/>
                  </a:lnTo>
                  <a:lnTo>
                    <a:pt x="3467" y="1388"/>
                  </a:lnTo>
                  <a:lnTo>
                    <a:pt x="3370" y="1372"/>
                  </a:lnTo>
                  <a:lnTo>
                    <a:pt x="3271" y="1358"/>
                  </a:lnTo>
                  <a:lnTo>
                    <a:pt x="3173" y="1345"/>
                  </a:lnTo>
                  <a:lnTo>
                    <a:pt x="3073" y="1335"/>
                  </a:lnTo>
                  <a:lnTo>
                    <a:pt x="2972" y="1328"/>
                  </a:lnTo>
                  <a:lnTo>
                    <a:pt x="2870" y="1321"/>
                  </a:lnTo>
                  <a:lnTo>
                    <a:pt x="2767" y="1318"/>
                  </a:lnTo>
                  <a:lnTo>
                    <a:pt x="2662" y="1317"/>
                  </a:lnTo>
                  <a:lnTo>
                    <a:pt x="2662" y="1317"/>
                  </a:lnTo>
                  <a:lnTo>
                    <a:pt x="2553" y="1318"/>
                  </a:lnTo>
                  <a:lnTo>
                    <a:pt x="2445" y="1322"/>
                  </a:lnTo>
                  <a:lnTo>
                    <a:pt x="2338" y="1329"/>
                  </a:lnTo>
                  <a:lnTo>
                    <a:pt x="2233" y="1337"/>
                  </a:lnTo>
                  <a:lnTo>
                    <a:pt x="2127" y="1348"/>
                  </a:lnTo>
                  <a:lnTo>
                    <a:pt x="2024" y="1361"/>
                  </a:lnTo>
                  <a:lnTo>
                    <a:pt x="1922" y="1377"/>
                  </a:lnTo>
                  <a:lnTo>
                    <a:pt x="1821" y="1396"/>
                  </a:lnTo>
                  <a:lnTo>
                    <a:pt x="1722" y="1415"/>
                  </a:lnTo>
                  <a:lnTo>
                    <a:pt x="1625" y="1438"/>
                  </a:lnTo>
                  <a:lnTo>
                    <a:pt x="1528" y="1463"/>
                  </a:lnTo>
                  <a:lnTo>
                    <a:pt x="1434" y="1489"/>
                  </a:lnTo>
                  <a:lnTo>
                    <a:pt x="1341" y="1518"/>
                  </a:lnTo>
                  <a:lnTo>
                    <a:pt x="1250" y="1548"/>
                  </a:lnTo>
                  <a:lnTo>
                    <a:pt x="1161" y="1580"/>
                  </a:lnTo>
                  <a:lnTo>
                    <a:pt x="1074" y="1615"/>
                  </a:lnTo>
                  <a:lnTo>
                    <a:pt x="989" y="1652"/>
                  </a:lnTo>
                  <a:lnTo>
                    <a:pt x="906" y="1689"/>
                  </a:lnTo>
                  <a:lnTo>
                    <a:pt x="825" y="1729"/>
                  </a:lnTo>
                  <a:lnTo>
                    <a:pt x="746" y="1771"/>
                  </a:lnTo>
                  <a:lnTo>
                    <a:pt x="670" y="1815"/>
                  </a:lnTo>
                  <a:lnTo>
                    <a:pt x="633" y="1837"/>
                  </a:lnTo>
                  <a:lnTo>
                    <a:pt x="596" y="1860"/>
                  </a:lnTo>
                  <a:lnTo>
                    <a:pt x="560" y="1883"/>
                  </a:lnTo>
                  <a:lnTo>
                    <a:pt x="524" y="1906"/>
                  </a:lnTo>
                  <a:lnTo>
                    <a:pt x="489" y="1930"/>
                  </a:lnTo>
                  <a:lnTo>
                    <a:pt x="456" y="1954"/>
                  </a:lnTo>
                  <a:lnTo>
                    <a:pt x="422" y="1979"/>
                  </a:lnTo>
                  <a:lnTo>
                    <a:pt x="388" y="2004"/>
                  </a:lnTo>
                  <a:lnTo>
                    <a:pt x="357" y="2030"/>
                  </a:lnTo>
                  <a:lnTo>
                    <a:pt x="324" y="2055"/>
                  </a:lnTo>
                  <a:lnTo>
                    <a:pt x="294" y="2081"/>
                  </a:lnTo>
                  <a:lnTo>
                    <a:pt x="264" y="2107"/>
                  </a:lnTo>
                  <a:lnTo>
                    <a:pt x="234" y="2134"/>
                  </a:lnTo>
                  <a:lnTo>
                    <a:pt x="206" y="2161"/>
                  </a:lnTo>
                  <a:lnTo>
                    <a:pt x="178" y="2189"/>
                  </a:lnTo>
                  <a:lnTo>
                    <a:pt x="149" y="2216"/>
                  </a:lnTo>
                  <a:lnTo>
                    <a:pt x="123" y="2244"/>
                  </a:lnTo>
                  <a:lnTo>
                    <a:pt x="97" y="2274"/>
                  </a:lnTo>
                  <a:lnTo>
                    <a:pt x="72" y="2302"/>
                  </a:lnTo>
                  <a:lnTo>
                    <a:pt x="47" y="2331"/>
                  </a:lnTo>
                  <a:lnTo>
                    <a:pt x="24" y="2360"/>
                  </a:lnTo>
                  <a:lnTo>
                    <a:pt x="0" y="2390"/>
                  </a:lnTo>
                  <a:lnTo>
                    <a:pt x="0" y="2390"/>
                  </a:lnTo>
                  <a:lnTo>
                    <a:pt x="5" y="2330"/>
                  </a:lnTo>
                  <a:lnTo>
                    <a:pt x="10" y="2270"/>
                  </a:lnTo>
                  <a:lnTo>
                    <a:pt x="17" y="2211"/>
                  </a:lnTo>
                  <a:lnTo>
                    <a:pt x="26" y="2153"/>
                  </a:lnTo>
                  <a:lnTo>
                    <a:pt x="36" y="2094"/>
                  </a:lnTo>
                  <a:lnTo>
                    <a:pt x="47" y="2037"/>
                  </a:lnTo>
                  <a:lnTo>
                    <a:pt x="60" y="1979"/>
                  </a:lnTo>
                  <a:lnTo>
                    <a:pt x="74" y="1923"/>
                  </a:lnTo>
                  <a:lnTo>
                    <a:pt x="90" y="1866"/>
                  </a:lnTo>
                  <a:lnTo>
                    <a:pt x="106" y="1810"/>
                  </a:lnTo>
                  <a:lnTo>
                    <a:pt x="124" y="1755"/>
                  </a:lnTo>
                  <a:lnTo>
                    <a:pt x="144" y="1700"/>
                  </a:lnTo>
                  <a:lnTo>
                    <a:pt x="164" y="1646"/>
                  </a:lnTo>
                  <a:lnTo>
                    <a:pt x="185" y="1592"/>
                  </a:lnTo>
                  <a:lnTo>
                    <a:pt x="209" y="1539"/>
                  </a:lnTo>
                  <a:lnTo>
                    <a:pt x="232" y="1486"/>
                  </a:lnTo>
                  <a:lnTo>
                    <a:pt x="258" y="1435"/>
                  </a:lnTo>
                  <a:lnTo>
                    <a:pt x="284" y="1384"/>
                  </a:lnTo>
                  <a:lnTo>
                    <a:pt x="312" y="1333"/>
                  </a:lnTo>
                  <a:lnTo>
                    <a:pt x="340" y="1283"/>
                  </a:lnTo>
                  <a:lnTo>
                    <a:pt x="370" y="1235"/>
                  </a:lnTo>
                  <a:lnTo>
                    <a:pt x="402" y="1186"/>
                  </a:lnTo>
                  <a:lnTo>
                    <a:pt x="433" y="1139"/>
                  </a:lnTo>
                  <a:lnTo>
                    <a:pt x="467" y="1091"/>
                  </a:lnTo>
                  <a:lnTo>
                    <a:pt x="501" y="1045"/>
                  </a:lnTo>
                  <a:lnTo>
                    <a:pt x="536" y="999"/>
                  </a:lnTo>
                  <a:lnTo>
                    <a:pt x="572" y="955"/>
                  </a:lnTo>
                  <a:lnTo>
                    <a:pt x="609" y="911"/>
                  </a:lnTo>
                  <a:lnTo>
                    <a:pt x="648" y="869"/>
                  </a:lnTo>
                  <a:lnTo>
                    <a:pt x="687" y="827"/>
                  </a:lnTo>
                  <a:lnTo>
                    <a:pt x="727" y="784"/>
                  </a:lnTo>
                  <a:lnTo>
                    <a:pt x="769" y="744"/>
                  </a:lnTo>
                  <a:lnTo>
                    <a:pt x="810" y="705"/>
                  </a:lnTo>
                  <a:lnTo>
                    <a:pt x="854" y="666"/>
                  </a:lnTo>
                  <a:lnTo>
                    <a:pt x="898" y="628"/>
                  </a:lnTo>
                  <a:lnTo>
                    <a:pt x="941" y="591"/>
                  </a:lnTo>
                  <a:lnTo>
                    <a:pt x="987" y="555"/>
                  </a:lnTo>
                  <a:lnTo>
                    <a:pt x="1033" y="521"/>
                  </a:lnTo>
                  <a:lnTo>
                    <a:pt x="1081" y="486"/>
                  </a:lnTo>
                  <a:lnTo>
                    <a:pt x="1129" y="454"/>
                  </a:lnTo>
                  <a:lnTo>
                    <a:pt x="1178" y="422"/>
                  </a:lnTo>
                  <a:lnTo>
                    <a:pt x="1228" y="391"/>
                  </a:lnTo>
                  <a:lnTo>
                    <a:pt x="1278" y="361"/>
                  </a:lnTo>
                  <a:lnTo>
                    <a:pt x="1328" y="332"/>
                  </a:lnTo>
                  <a:lnTo>
                    <a:pt x="1380" y="305"/>
                  </a:lnTo>
                  <a:lnTo>
                    <a:pt x="1433" y="278"/>
                  </a:lnTo>
                  <a:lnTo>
                    <a:pt x="1486" y="252"/>
                  </a:lnTo>
                  <a:lnTo>
                    <a:pt x="1539" y="228"/>
                  </a:lnTo>
                  <a:lnTo>
                    <a:pt x="1594" y="205"/>
                  </a:lnTo>
                  <a:lnTo>
                    <a:pt x="1649" y="183"/>
                  </a:lnTo>
                  <a:lnTo>
                    <a:pt x="1705" y="162"/>
                  </a:lnTo>
                  <a:lnTo>
                    <a:pt x="1761" y="142"/>
                  </a:lnTo>
                  <a:lnTo>
                    <a:pt x="1819" y="124"/>
                  </a:lnTo>
                  <a:lnTo>
                    <a:pt x="1876" y="106"/>
                  </a:lnTo>
                  <a:lnTo>
                    <a:pt x="1934" y="90"/>
                  </a:lnTo>
                  <a:lnTo>
                    <a:pt x="1993" y="76"/>
                  </a:lnTo>
                  <a:lnTo>
                    <a:pt x="2051" y="62"/>
                  </a:lnTo>
                  <a:lnTo>
                    <a:pt x="2111" y="50"/>
                  </a:lnTo>
                  <a:lnTo>
                    <a:pt x="2171" y="39"/>
                  </a:lnTo>
                  <a:lnTo>
                    <a:pt x="2232" y="30"/>
                  </a:lnTo>
                  <a:lnTo>
                    <a:pt x="2292" y="21"/>
                  </a:lnTo>
                  <a:lnTo>
                    <a:pt x="2354" y="14"/>
                  </a:lnTo>
                  <a:lnTo>
                    <a:pt x="2415" y="9"/>
                  </a:lnTo>
                  <a:lnTo>
                    <a:pt x="2478" y="5"/>
                  </a:lnTo>
                  <a:lnTo>
                    <a:pt x="2478" y="5"/>
                  </a:lnTo>
                  <a:lnTo>
                    <a:pt x="2478" y="5"/>
                  </a:lnTo>
                  <a:lnTo>
                    <a:pt x="2479" y="5"/>
                  </a:lnTo>
                  <a:lnTo>
                    <a:pt x="2481" y="5"/>
                  </a:lnTo>
                  <a:lnTo>
                    <a:pt x="2481" y="5"/>
                  </a:lnTo>
                  <a:lnTo>
                    <a:pt x="2482" y="5"/>
                  </a:lnTo>
                  <a:lnTo>
                    <a:pt x="2482" y="5"/>
                  </a:lnTo>
                  <a:lnTo>
                    <a:pt x="2482" y="5"/>
                  </a:lnTo>
                  <a:lnTo>
                    <a:pt x="2486" y="4"/>
                  </a:lnTo>
                  <a:lnTo>
                    <a:pt x="2486" y="4"/>
                  </a:lnTo>
                  <a:lnTo>
                    <a:pt x="2486" y="4"/>
                  </a:lnTo>
                  <a:lnTo>
                    <a:pt x="2488" y="4"/>
                  </a:lnTo>
                  <a:lnTo>
                    <a:pt x="2488" y="4"/>
                  </a:lnTo>
                  <a:lnTo>
                    <a:pt x="2488" y="4"/>
                  </a:lnTo>
                  <a:lnTo>
                    <a:pt x="2488" y="4"/>
                  </a:lnTo>
                  <a:lnTo>
                    <a:pt x="2490" y="4"/>
                  </a:lnTo>
                  <a:lnTo>
                    <a:pt x="2490" y="4"/>
                  </a:lnTo>
                  <a:lnTo>
                    <a:pt x="2491" y="4"/>
                  </a:lnTo>
                  <a:lnTo>
                    <a:pt x="2491" y="4"/>
                  </a:lnTo>
                  <a:lnTo>
                    <a:pt x="2492" y="4"/>
                  </a:lnTo>
                  <a:lnTo>
                    <a:pt x="2492" y="4"/>
                  </a:lnTo>
                  <a:lnTo>
                    <a:pt x="2492" y="4"/>
                  </a:lnTo>
                  <a:lnTo>
                    <a:pt x="2492" y="4"/>
                  </a:lnTo>
                  <a:lnTo>
                    <a:pt x="2494" y="4"/>
                  </a:lnTo>
                  <a:lnTo>
                    <a:pt x="2494" y="4"/>
                  </a:lnTo>
                  <a:lnTo>
                    <a:pt x="2494" y="4"/>
                  </a:lnTo>
                  <a:lnTo>
                    <a:pt x="2494" y="4"/>
                  </a:lnTo>
                  <a:lnTo>
                    <a:pt x="2496" y="4"/>
                  </a:lnTo>
                  <a:lnTo>
                    <a:pt x="2496" y="4"/>
                  </a:lnTo>
                  <a:lnTo>
                    <a:pt x="2496" y="4"/>
                  </a:lnTo>
                  <a:lnTo>
                    <a:pt x="2496" y="4"/>
                  </a:lnTo>
                  <a:lnTo>
                    <a:pt x="2499" y="4"/>
                  </a:lnTo>
                  <a:lnTo>
                    <a:pt x="2499" y="4"/>
                  </a:lnTo>
                  <a:lnTo>
                    <a:pt x="2499" y="4"/>
                  </a:lnTo>
                  <a:lnTo>
                    <a:pt x="2499" y="4"/>
                  </a:lnTo>
                  <a:lnTo>
                    <a:pt x="2502" y="4"/>
                  </a:lnTo>
                  <a:lnTo>
                    <a:pt x="2503" y="4"/>
                  </a:lnTo>
                  <a:lnTo>
                    <a:pt x="2503" y="4"/>
                  </a:lnTo>
                  <a:lnTo>
                    <a:pt x="2504" y="4"/>
                  </a:lnTo>
                  <a:lnTo>
                    <a:pt x="2504" y="4"/>
                  </a:lnTo>
                  <a:lnTo>
                    <a:pt x="2504" y="4"/>
                  </a:lnTo>
                  <a:lnTo>
                    <a:pt x="2504" y="4"/>
                  </a:lnTo>
                  <a:lnTo>
                    <a:pt x="2506" y="4"/>
                  </a:lnTo>
                  <a:lnTo>
                    <a:pt x="2506" y="4"/>
                  </a:lnTo>
                  <a:lnTo>
                    <a:pt x="2506" y="4"/>
                  </a:lnTo>
                  <a:lnTo>
                    <a:pt x="2506" y="4"/>
                  </a:lnTo>
                  <a:lnTo>
                    <a:pt x="2524" y="3"/>
                  </a:lnTo>
                  <a:lnTo>
                    <a:pt x="2524" y="3"/>
                  </a:lnTo>
                  <a:lnTo>
                    <a:pt x="2524" y="3"/>
                  </a:lnTo>
                  <a:lnTo>
                    <a:pt x="2527" y="3"/>
                  </a:lnTo>
                  <a:lnTo>
                    <a:pt x="2527" y="3"/>
                  </a:lnTo>
                  <a:lnTo>
                    <a:pt x="2527" y="3"/>
                  </a:lnTo>
                  <a:lnTo>
                    <a:pt x="2527" y="3"/>
                  </a:lnTo>
                  <a:lnTo>
                    <a:pt x="2529" y="3"/>
                  </a:lnTo>
                  <a:lnTo>
                    <a:pt x="2529" y="3"/>
                  </a:lnTo>
                  <a:lnTo>
                    <a:pt x="2529" y="3"/>
                  </a:lnTo>
                  <a:lnTo>
                    <a:pt x="2529" y="3"/>
                  </a:lnTo>
                  <a:lnTo>
                    <a:pt x="2530" y="3"/>
                  </a:lnTo>
                  <a:lnTo>
                    <a:pt x="2530" y="3"/>
                  </a:lnTo>
                  <a:lnTo>
                    <a:pt x="2531" y="3"/>
                  </a:lnTo>
                  <a:lnTo>
                    <a:pt x="2531" y="3"/>
                  </a:lnTo>
                  <a:lnTo>
                    <a:pt x="2532" y="3"/>
                  </a:lnTo>
                  <a:lnTo>
                    <a:pt x="2532" y="3"/>
                  </a:lnTo>
                  <a:lnTo>
                    <a:pt x="2533" y="3"/>
                  </a:lnTo>
                  <a:lnTo>
                    <a:pt x="2533" y="3"/>
                  </a:lnTo>
                  <a:lnTo>
                    <a:pt x="2534" y="3"/>
                  </a:lnTo>
                  <a:lnTo>
                    <a:pt x="2534" y="3"/>
                  </a:lnTo>
                  <a:lnTo>
                    <a:pt x="2536" y="3"/>
                  </a:lnTo>
                  <a:lnTo>
                    <a:pt x="2536" y="3"/>
                  </a:lnTo>
                  <a:lnTo>
                    <a:pt x="2537" y="1"/>
                  </a:lnTo>
                  <a:lnTo>
                    <a:pt x="2537" y="1"/>
                  </a:lnTo>
                  <a:lnTo>
                    <a:pt x="2537" y="1"/>
                  </a:lnTo>
                  <a:lnTo>
                    <a:pt x="2537" y="1"/>
                  </a:lnTo>
                  <a:lnTo>
                    <a:pt x="2539" y="1"/>
                  </a:lnTo>
                  <a:lnTo>
                    <a:pt x="2539" y="1"/>
                  </a:lnTo>
                  <a:lnTo>
                    <a:pt x="2539" y="1"/>
                  </a:lnTo>
                  <a:lnTo>
                    <a:pt x="2539" y="1"/>
                  </a:lnTo>
                  <a:lnTo>
                    <a:pt x="2540" y="1"/>
                  </a:lnTo>
                  <a:lnTo>
                    <a:pt x="2540" y="1"/>
                  </a:lnTo>
                  <a:lnTo>
                    <a:pt x="2541" y="1"/>
                  </a:lnTo>
                  <a:lnTo>
                    <a:pt x="2541" y="1"/>
                  </a:lnTo>
                  <a:lnTo>
                    <a:pt x="2542" y="1"/>
                  </a:lnTo>
                  <a:lnTo>
                    <a:pt x="2542" y="1"/>
                  </a:lnTo>
                  <a:lnTo>
                    <a:pt x="2543" y="1"/>
                  </a:lnTo>
                  <a:lnTo>
                    <a:pt x="2543" y="1"/>
                  </a:lnTo>
                  <a:lnTo>
                    <a:pt x="2544" y="1"/>
                  </a:lnTo>
                  <a:lnTo>
                    <a:pt x="2544" y="1"/>
                  </a:lnTo>
                  <a:lnTo>
                    <a:pt x="2546" y="1"/>
                  </a:lnTo>
                  <a:lnTo>
                    <a:pt x="2546" y="1"/>
                  </a:lnTo>
                  <a:lnTo>
                    <a:pt x="2547" y="1"/>
                  </a:lnTo>
                  <a:lnTo>
                    <a:pt x="2547" y="1"/>
                  </a:lnTo>
                  <a:lnTo>
                    <a:pt x="2548" y="1"/>
                  </a:lnTo>
                  <a:lnTo>
                    <a:pt x="2548" y="1"/>
                  </a:lnTo>
                  <a:lnTo>
                    <a:pt x="2549" y="1"/>
                  </a:lnTo>
                  <a:lnTo>
                    <a:pt x="2549" y="1"/>
                  </a:lnTo>
                  <a:lnTo>
                    <a:pt x="2549" y="1"/>
                  </a:lnTo>
                  <a:lnTo>
                    <a:pt x="2549" y="1"/>
                  </a:lnTo>
                  <a:lnTo>
                    <a:pt x="2551" y="1"/>
                  </a:lnTo>
                  <a:lnTo>
                    <a:pt x="2551" y="1"/>
                  </a:lnTo>
                  <a:lnTo>
                    <a:pt x="2551" y="1"/>
                  </a:lnTo>
                  <a:lnTo>
                    <a:pt x="2551" y="1"/>
                  </a:lnTo>
                  <a:lnTo>
                    <a:pt x="2552" y="1"/>
                  </a:lnTo>
                  <a:lnTo>
                    <a:pt x="2552" y="1"/>
                  </a:lnTo>
                  <a:lnTo>
                    <a:pt x="2553" y="1"/>
                  </a:lnTo>
                  <a:lnTo>
                    <a:pt x="2553" y="1"/>
                  </a:lnTo>
                  <a:lnTo>
                    <a:pt x="2555" y="1"/>
                  </a:lnTo>
                  <a:lnTo>
                    <a:pt x="2555" y="1"/>
                  </a:lnTo>
                  <a:lnTo>
                    <a:pt x="2556" y="1"/>
                  </a:lnTo>
                  <a:lnTo>
                    <a:pt x="2556" y="1"/>
                  </a:lnTo>
                  <a:lnTo>
                    <a:pt x="2557" y="1"/>
                  </a:lnTo>
                  <a:lnTo>
                    <a:pt x="2557" y="1"/>
                  </a:lnTo>
                  <a:lnTo>
                    <a:pt x="2558" y="1"/>
                  </a:lnTo>
                  <a:lnTo>
                    <a:pt x="2558" y="1"/>
                  </a:lnTo>
                  <a:lnTo>
                    <a:pt x="2559" y="1"/>
                  </a:lnTo>
                  <a:lnTo>
                    <a:pt x="2559" y="1"/>
                  </a:lnTo>
                  <a:lnTo>
                    <a:pt x="2560" y="1"/>
                  </a:lnTo>
                  <a:lnTo>
                    <a:pt x="2560" y="1"/>
                  </a:lnTo>
                  <a:lnTo>
                    <a:pt x="2561" y="1"/>
                  </a:lnTo>
                  <a:lnTo>
                    <a:pt x="2561" y="1"/>
                  </a:lnTo>
                  <a:lnTo>
                    <a:pt x="2562" y="1"/>
                  </a:lnTo>
                  <a:lnTo>
                    <a:pt x="2562" y="1"/>
                  </a:lnTo>
                  <a:lnTo>
                    <a:pt x="2564" y="1"/>
                  </a:lnTo>
                  <a:lnTo>
                    <a:pt x="2564" y="1"/>
                  </a:lnTo>
                  <a:lnTo>
                    <a:pt x="2565" y="1"/>
                  </a:lnTo>
                  <a:lnTo>
                    <a:pt x="2565" y="1"/>
                  </a:lnTo>
                  <a:lnTo>
                    <a:pt x="2566" y="1"/>
                  </a:lnTo>
                  <a:lnTo>
                    <a:pt x="2566" y="1"/>
                  </a:lnTo>
                  <a:lnTo>
                    <a:pt x="2566" y="1"/>
                  </a:lnTo>
                  <a:lnTo>
                    <a:pt x="2566" y="1"/>
                  </a:lnTo>
                  <a:lnTo>
                    <a:pt x="2567" y="1"/>
                  </a:lnTo>
                  <a:lnTo>
                    <a:pt x="2567" y="1"/>
                  </a:lnTo>
                  <a:lnTo>
                    <a:pt x="2568" y="1"/>
                  </a:lnTo>
                  <a:lnTo>
                    <a:pt x="2568" y="1"/>
                  </a:lnTo>
                  <a:lnTo>
                    <a:pt x="2569" y="1"/>
                  </a:lnTo>
                  <a:lnTo>
                    <a:pt x="2569" y="1"/>
                  </a:lnTo>
                  <a:lnTo>
                    <a:pt x="2571" y="1"/>
                  </a:lnTo>
                  <a:lnTo>
                    <a:pt x="2571" y="1"/>
                  </a:lnTo>
                  <a:lnTo>
                    <a:pt x="2571" y="1"/>
                  </a:lnTo>
                  <a:lnTo>
                    <a:pt x="2571" y="1"/>
                  </a:lnTo>
                  <a:lnTo>
                    <a:pt x="2573" y="1"/>
                  </a:lnTo>
                  <a:lnTo>
                    <a:pt x="2573" y="1"/>
                  </a:lnTo>
                  <a:lnTo>
                    <a:pt x="2575" y="1"/>
                  </a:lnTo>
                  <a:lnTo>
                    <a:pt x="2575" y="1"/>
                  </a:lnTo>
                  <a:lnTo>
                    <a:pt x="2576" y="1"/>
                  </a:lnTo>
                  <a:lnTo>
                    <a:pt x="2576" y="1"/>
                  </a:lnTo>
                  <a:lnTo>
                    <a:pt x="2577" y="0"/>
                  </a:lnTo>
                  <a:lnTo>
                    <a:pt x="2577" y="0"/>
                  </a:lnTo>
                  <a:lnTo>
                    <a:pt x="2578" y="0"/>
                  </a:lnTo>
                  <a:lnTo>
                    <a:pt x="2578" y="0"/>
                  </a:lnTo>
                  <a:lnTo>
                    <a:pt x="2578" y="0"/>
                  </a:lnTo>
                  <a:lnTo>
                    <a:pt x="2578" y="0"/>
                  </a:lnTo>
                  <a:lnTo>
                    <a:pt x="2579" y="0"/>
                  </a:lnTo>
                  <a:lnTo>
                    <a:pt x="2579" y="0"/>
                  </a:lnTo>
                  <a:lnTo>
                    <a:pt x="2580" y="0"/>
                  </a:lnTo>
                  <a:lnTo>
                    <a:pt x="2580" y="0"/>
                  </a:lnTo>
                  <a:lnTo>
                    <a:pt x="2582" y="0"/>
                  </a:lnTo>
                  <a:lnTo>
                    <a:pt x="2582" y="0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584" y="0"/>
                  </a:lnTo>
                  <a:lnTo>
                    <a:pt x="2584" y="0"/>
                  </a:lnTo>
                  <a:lnTo>
                    <a:pt x="2585" y="0"/>
                  </a:lnTo>
                  <a:lnTo>
                    <a:pt x="2585" y="0"/>
                  </a:lnTo>
                  <a:lnTo>
                    <a:pt x="2586" y="0"/>
                  </a:lnTo>
                  <a:lnTo>
                    <a:pt x="2586" y="0"/>
                  </a:lnTo>
                  <a:lnTo>
                    <a:pt x="2587" y="0"/>
                  </a:lnTo>
                  <a:lnTo>
                    <a:pt x="2587" y="0"/>
                  </a:lnTo>
                  <a:lnTo>
                    <a:pt x="2588" y="0"/>
                  </a:lnTo>
                  <a:lnTo>
                    <a:pt x="2588" y="0"/>
                  </a:lnTo>
                  <a:lnTo>
                    <a:pt x="2589" y="0"/>
                  </a:lnTo>
                  <a:lnTo>
                    <a:pt x="2589" y="0"/>
                  </a:lnTo>
                  <a:lnTo>
                    <a:pt x="2590" y="0"/>
                  </a:lnTo>
                  <a:lnTo>
                    <a:pt x="2590" y="0"/>
                  </a:lnTo>
                  <a:lnTo>
                    <a:pt x="2592" y="0"/>
                  </a:lnTo>
                  <a:lnTo>
                    <a:pt x="2592" y="0"/>
                  </a:lnTo>
                  <a:lnTo>
                    <a:pt x="2593" y="0"/>
                  </a:lnTo>
                  <a:lnTo>
                    <a:pt x="2593" y="0"/>
                  </a:lnTo>
                  <a:lnTo>
                    <a:pt x="2594" y="0"/>
                  </a:lnTo>
                  <a:lnTo>
                    <a:pt x="2594" y="0"/>
                  </a:lnTo>
                  <a:lnTo>
                    <a:pt x="2594" y="0"/>
                  </a:lnTo>
                  <a:lnTo>
                    <a:pt x="2594" y="0"/>
                  </a:lnTo>
                  <a:lnTo>
                    <a:pt x="2595" y="0"/>
                  </a:lnTo>
                  <a:lnTo>
                    <a:pt x="2595" y="0"/>
                  </a:lnTo>
                  <a:lnTo>
                    <a:pt x="2596" y="0"/>
                  </a:lnTo>
                  <a:lnTo>
                    <a:pt x="2596" y="0"/>
                  </a:lnTo>
                  <a:lnTo>
                    <a:pt x="2597" y="0"/>
                  </a:lnTo>
                  <a:lnTo>
                    <a:pt x="2597" y="0"/>
                  </a:lnTo>
                  <a:lnTo>
                    <a:pt x="2598" y="0"/>
                  </a:lnTo>
                  <a:lnTo>
                    <a:pt x="2598" y="0"/>
                  </a:lnTo>
                  <a:lnTo>
                    <a:pt x="2599" y="0"/>
                  </a:lnTo>
                  <a:lnTo>
                    <a:pt x="2599" y="0"/>
                  </a:lnTo>
                  <a:lnTo>
                    <a:pt x="2601" y="0"/>
                  </a:lnTo>
                  <a:lnTo>
                    <a:pt x="2601" y="0"/>
                  </a:lnTo>
                  <a:lnTo>
                    <a:pt x="2602" y="0"/>
                  </a:lnTo>
                  <a:lnTo>
                    <a:pt x="2602" y="0"/>
                  </a:lnTo>
                  <a:lnTo>
                    <a:pt x="2603" y="0"/>
                  </a:lnTo>
                  <a:lnTo>
                    <a:pt x="2603" y="0"/>
                  </a:lnTo>
                  <a:lnTo>
                    <a:pt x="2604" y="0"/>
                  </a:lnTo>
                  <a:lnTo>
                    <a:pt x="2604" y="0"/>
                  </a:lnTo>
                  <a:lnTo>
                    <a:pt x="2605" y="0"/>
                  </a:lnTo>
                  <a:lnTo>
                    <a:pt x="2605" y="0"/>
                  </a:lnTo>
                  <a:lnTo>
                    <a:pt x="2606" y="0"/>
                  </a:lnTo>
                  <a:lnTo>
                    <a:pt x="2606" y="0"/>
                  </a:lnTo>
                  <a:lnTo>
                    <a:pt x="2607" y="0"/>
                  </a:lnTo>
                  <a:lnTo>
                    <a:pt x="2607" y="0"/>
                  </a:lnTo>
                  <a:lnTo>
                    <a:pt x="2608" y="0"/>
                  </a:lnTo>
                  <a:lnTo>
                    <a:pt x="2608" y="0"/>
                  </a:lnTo>
                  <a:lnTo>
                    <a:pt x="2608" y="0"/>
                  </a:lnTo>
                  <a:lnTo>
                    <a:pt x="2608" y="0"/>
                  </a:lnTo>
                  <a:lnTo>
                    <a:pt x="2610" y="0"/>
                  </a:lnTo>
                  <a:lnTo>
                    <a:pt x="2610" y="0"/>
                  </a:lnTo>
                  <a:lnTo>
                    <a:pt x="2611" y="0"/>
                  </a:lnTo>
                  <a:lnTo>
                    <a:pt x="2611" y="0"/>
                  </a:lnTo>
                  <a:lnTo>
                    <a:pt x="2612" y="0"/>
                  </a:lnTo>
                  <a:lnTo>
                    <a:pt x="2612" y="0"/>
                  </a:lnTo>
                  <a:lnTo>
                    <a:pt x="2613" y="0"/>
                  </a:lnTo>
                  <a:lnTo>
                    <a:pt x="2613" y="0"/>
                  </a:lnTo>
                  <a:lnTo>
                    <a:pt x="2614" y="0"/>
                  </a:lnTo>
                  <a:lnTo>
                    <a:pt x="2614" y="0"/>
                  </a:lnTo>
                  <a:lnTo>
                    <a:pt x="2615" y="0"/>
                  </a:lnTo>
                  <a:lnTo>
                    <a:pt x="2615" y="0"/>
                  </a:lnTo>
                  <a:lnTo>
                    <a:pt x="2616" y="0"/>
                  </a:lnTo>
                  <a:lnTo>
                    <a:pt x="2616" y="0"/>
                  </a:lnTo>
                  <a:lnTo>
                    <a:pt x="2617" y="0"/>
                  </a:lnTo>
                  <a:lnTo>
                    <a:pt x="2617" y="0"/>
                  </a:lnTo>
                  <a:lnTo>
                    <a:pt x="2619" y="0"/>
                  </a:lnTo>
                  <a:lnTo>
                    <a:pt x="2619" y="0"/>
                  </a:lnTo>
                  <a:lnTo>
                    <a:pt x="2620" y="0"/>
                  </a:lnTo>
                  <a:lnTo>
                    <a:pt x="2620" y="0"/>
                  </a:lnTo>
                  <a:lnTo>
                    <a:pt x="2621" y="0"/>
                  </a:lnTo>
                  <a:lnTo>
                    <a:pt x="2621" y="0"/>
                  </a:lnTo>
                  <a:lnTo>
                    <a:pt x="2622" y="0"/>
                  </a:lnTo>
                  <a:lnTo>
                    <a:pt x="2622" y="0"/>
                  </a:lnTo>
                  <a:lnTo>
                    <a:pt x="2623" y="0"/>
                  </a:lnTo>
                  <a:lnTo>
                    <a:pt x="2623" y="0"/>
                  </a:lnTo>
                  <a:lnTo>
                    <a:pt x="2624" y="0"/>
                  </a:lnTo>
                  <a:lnTo>
                    <a:pt x="2624" y="0"/>
                  </a:lnTo>
                  <a:lnTo>
                    <a:pt x="2624" y="0"/>
                  </a:lnTo>
                  <a:lnTo>
                    <a:pt x="2624" y="0"/>
                  </a:lnTo>
                  <a:lnTo>
                    <a:pt x="2626" y="0"/>
                  </a:lnTo>
                  <a:lnTo>
                    <a:pt x="2626" y="0"/>
                  </a:lnTo>
                  <a:lnTo>
                    <a:pt x="2626" y="0"/>
                  </a:lnTo>
                  <a:lnTo>
                    <a:pt x="2626" y="0"/>
                  </a:lnTo>
                  <a:lnTo>
                    <a:pt x="2629" y="0"/>
                  </a:lnTo>
                  <a:lnTo>
                    <a:pt x="2629" y="0"/>
                  </a:lnTo>
                  <a:lnTo>
                    <a:pt x="2629" y="0"/>
                  </a:lnTo>
                  <a:lnTo>
                    <a:pt x="2629" y="0"/>
                  </a:lnTo>
                  <a:lnTo>
                    <a:pt x="2631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59" name="işḻîḑé"/>
            <p:cNvSpPr/>
            <p:nvPr/>
          </p:nvSpPr>
          <p:spPr bwMode="auto">
            <a:xfrm flipH="1">
              <a:off x="3799043" y="1051797"/>
              <a:ext cx="4599165" cy="2181920"/>
            </a:xfrm>
            <a:custGeom>
              <a:avLst/>
              <a:gdLst>
                <a:gd name="T0" fmla="*/ 2638 w 5255"/>
                <a:gd name="T1" fmla="*/ 0 h 2390"/>
                <a:gd name="T2" fmla="*/ 2642 w 5255"/>
                <a:gd name="T3" fmla="*/ 0 h 2390"/>
                <a:gd name="T4" fmla="*/ 2649 w 5255"/>
                <a:gd name="T5" fmla="*/ 0 h 2390"/>
                <a:gd name="T6" fmla="*/ 2653 w 5255"/>
                <a:gd name="T7" fmla="*/ 0 h 2390"/>
                <a:gd name="T8" fmla="*/ 2660 w 5255"/>
                <a:gd name="T9" fmla="*/ 0 h 2390"/>
                <a:gd name="T10" fmla="*/ 2667 w 5255"/>
                <a:gd name="T11" fmla="*/ 0 h 2390"/>
                <a:gd name="T12" fmla="*/ 2675 w 5255"/>
                <a:gd name="T13" fmla="*/ 0 h 2390"/>
                <a:gd name="T14" fmla="*/ 2679 w 5255"/>
                <a:gd name="T15" fmla="*/ 0 h 2390"/>
                <a:gd name="T16" fmla="*/ 2686 w 5255"/>
                <a:gd name="T17" fmla="*/ 0 h 2390"/>
                <a:gd name="T18" fmla="*/ 2690 w 5255"/>
                <a:gd name="T19" fmla="*/ 1 h 2390"/>
                <a:gd name="T20" fmla="*/ 2697 w 5255"/>
                <a:gd name="T21" fmla="*/ 1 h 2390"/>
                <a:gd name="T22" fmla="*/ 2705 w 5255"/>
                <a:gd name="T23" fmla="*/ 1 h 2390"/>
                <a:gd name="T24" fmla="*/ 2712 w 5255"/>
                <a:gd name="T25" fmla="*/ 1 h 2390"/>
                <a:gd name="T26" fmla="*/ 2716 w 5255"/>
                <a:gd name="T27" fmla="*/ 1 h 2390"/>
                <a:gd name="T28" fmla="*/ 2723 w 5255"/>
                <a:gd name="T29" fmla="*/ 1 h 2390"/>
                <a:gd name="T30" fmla="*/ 2727 w 5255"/>
                <a:gd name="T31" fmla="*/ 3 h 2390"/>
                <a:gd name="T32" fmla="*/ 2733 w 5255"/>
                <a:gd name="T33" fmla="*/ 3 h 2390"/>
                <a:gd name="T34" fmla="*/ 2751 w 5255"/>
                <a:gd name="T35" fmla="*/ 3 h 2390"/>
                <a:gd name="T36" fmla="*/ 2757 w 5255"/>
                <a:gd name="T37" fmla="*/ 4 h 2390"/>
                <a:gd name="T38" fmla="*/ 3182 w 5255"/>
                <a:gd name="T39" fmla="*/ 57 h 2390"/>
                <a:gd name="T40" fmla="*/ 3793 w 5255"/>
                <a:gd name="T41" fmla="*/ 261 h 2390"/>
                <a:gd name="T42" fmla="*/ 4327 w 5255"/>
                <a:gd name="T43" fmla="*/ 597 h 2390"/>
                <a:gd name="T44" fmla="*/ 4760 w 5255"/>
                <a:gd name="T45" fmla="*/ 1044 h 2390"/>
                <a:gd name="T46" fmla="*/ 5072 w 5255"/>
                <a:gd name="T47" fmla="*/ 1581 h 2390"/>
                <a:gd name="T48" fmla="*/ 5241 w 5255"/>
                <a:gd name="T49" fmla="*/ 2188 h 2390"/>
                <a:gd name="T50" fmla="*/ 4984 w 5255"/>
                <a:gd name="T51" fmla="*/ 2044 h 2390"/>
                <a:gd name="T52" fmla="*/ 4187 w 5255"/>
                <a:gd name="T53" fmla="*/ 1590 h 2390"/>
                <a:gd name="T54" fmla="*/ 3173 w 5255"/>
                <a:gd name="T55" fmla="*/ 1345 h 2390"/>
                <a:gd name="T56" fmla="*/ 2127 w 5255"/>
                <a:gd name="T57" fmla="*/ 1348 h 2390"/>
                <a:gd name="T58" fmla="*/ 1074 w 5255"/>
                <a:gd name="T59" fmla="*/ 1615 h 2390"/>
                <a:gd name="T60" fmla="*/ 456 w 5255"/>
                <a:gd name="T61" fmla="*/ 1954 h 2390"/>
                <a:gd name="T62" fmla="*/ 123 w 5255"/>
                <a:gd name="T63" fmla="*/ 2244 h 2390"/>
                <a:gd name="T64" fmla="*/ 36 w 5255"/>
                <a:gd name="T65" fmla="*/ 2094 h 2390"/>
                <a:gd name="T66" fmla="*/ 232 w 5255"/>
                <a:gd name="T67" fmla="*/ 1486 h 2390"/>
                <a:gd name="T68" fmla="*/ 572 w 5255"/>
                <a:gd name="T69" fmla="*/ 955 h 2390"/>
                <a:gd name="T70" fmla="*/ 1033 w 5255"/>
                <a:gd name="T71" fmla="*/ 521 h 2390"/>
                <a:gd name="T72" fmla="*/ 1594 w 5255"/>
                <a:gd name="T73" fmla="*/ 205 h 2390"/>
                <a:gd name="T74" fmla="*/ 2232 w 5255"/>
                <a:gd name="T75" fmla="*/ 30 h 2390"/>
                <a:gd name="T76" fmla="*/ 2482 w 5255"/>
                <a:gd name="T77" fmla="*/ 5 h 2390"/>
                <a:gd name="T78" fmla="*/ 2491 w 5255"/>
                <a:gd name="T79" fmla="*/ 4 h 2390"/>
                <a:gd name="T80" fmla="*/ 2496 w 5255"/>
                <a:gd name="T81" fmla="*/ 4 h 2390"/>
                <a:gd name="T82" fmla="*/ 2504 w 5255"/>
                <a:gd name="T83" fmla="*/ 4 h 2390"/>
                <a:gd name="T84" fmla="*/ 2527 w 5255"/>
                <a:gd name="T85" fmla="*/ 3 h 2390"/>
                <a:gd name="T86" fmla="*/ 2532 w 5255"/>
                <a:gd name="T87" fmla="*/ 3 h 2390"/>
                <a:gd name="T88" fmla="*/ 2537 w 5255"/>
                <a:gd name="T89" fmla="*/ 1 h 2390"/>
                <a:gd name="T90" fmla="*/ 2543 w 5255"/>
                <a:gd name="T91" fmla="*/ 1 h 2390"/>
                <a:gd name="T92" fmla="*/ 2549 w 5255"/>
                <a:gd name="T93" fmla="*/ 1 h 2390"/>
                <a:gd name="T94" fmla="*/ 2555 w 5255"/>
                <a:gd name="T95" fmla="*/ 1 h 2390"/>
                <a:gd name="T96" fmla="*/ 2560 w 5255"/>
                <a:gd name="T97" fmla="*/ 1 h 2390"/>
                <a:gd name="T98" fmla="*/ 2566 w 5255"/>
                <a:gd name="T99" fmla="*/ 1 h 2390"/>
                <a:gd name="T100" fmla="*/ 2571 w 5255"/>
                <a:gd name="T101" fmla="*/ 1 h 2390"/>
                <a:gd name="T102" fmla="*/ 2578 w 5255"/>
                <a:gd name="T103" fmla="*/ 0 h 2390"/>
                <a:gd name="T104" fmla="*/ 2584 w 5255"/>
                <a:gd name="T105" fmla="*/ 0 h 2390"/>
                <a:gd name="T106" fmla="*/ 2590 w 5255"/>
                <a:gd name="T107" fmla="*/ 0 h 2390"/>
                <a:gd name="T108" fmla="*/ 2595 w 5255"/>
                <a:gd name="T109" fmla="*/ 0 h 2390"/>
                <a:gd name="T110" fmla="*/ 2602 w 5255"/>
                <a:gd name="T111" fmla="*/ 0 h 2390"/>
                <a:gd name="T112" fmla="*/ 2607 w 5255"/>
                <a:gd name="T113" fmla="*/ 0 h 2390"/>
                <a:gd name="T114" fmla="*/ 2613 w 5255"/>
                <a:gd name="T115" fmla="*/ 0 h 2390"/>
                <a:gd name="T116" fmla="*/ 2619 w 5255"/>
                <a:gd name="T117" fmla="*/ 0 h 2390"/>
                <a:gd name="T118" fmla="*/ 2624 w 5255"/>
                <a:gd name="T119" fmla="*/ 0 h 23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5255" h="2390">
                  <a:moveTo>
                    <a:pt x="2631" y="0"/>
                  </a:moveTo>
                  <a:lnTo>
                    <a:pt x="2631" y="0"/>
                  </a:lnTo>
                  <a:lnTo>
                    <a:pt x="2633" y="0"/>
                  </a:lnTo>
                  <a:lnTo>
                    <a:pt x="2633" y="0"/>
                  </a:lnTo>
                  <a:lnTo>
                    <a:pt x="2633" y="0"/>
                  </a:lnTo>
                  <a:lnTo>
                    <a:pt x="2633" y="0"/>
                  </a:lnTo>
                  <a:lnTo>
                    <a:pt x="2635" y="0"/>
                  </a:lnTo>
                  <a:lnTo>
                    <a:pt x="2635" y="0"/>
                  </a:lnTo>
                  <a:lnTo>
                    <a:pt x="2635" y="0"/>
                  </a:lnTo>
                  <a:lnTo>
                    <a:pt x="2635" y="0"/>
                  </a:lnTo>
                  <a:lnTo>
                    <a:pt x="2638" y="0"/>
                  </a:lnTo>
                  <a:lnTo>
                    <a:pt x="2638" y="0"/>
                  </a:lnTo>
                  <a:lnTo>
                    <a:pt x="2638" y="0"/>
                  </a:lnTo>
                  <a:lnTo>
                    <a:pt x="2638" y="0"/>
                  </a:lnTo>
                  <a:lnTo>
                    <a:pt x="2639" y="0"/>
                  </a:lnTo>
                  <a:lnTo>
                    <a:pt x="2639" y="0"/>
                  </a:lnTo>
                  <a:lnTo>
                    <a:pt x="2640" y="0"/>
                  </a:lnTo>
                  <a:lnTo>
                    <a:pt x="2640" y="0"/>
                  </a:lnTo>
                  <a:lnTo>
                    <a:pt x="2641" y="0"/>
                  </a:lnTo>
                  <a:lnTo>
                    <a:pt x="2641" y="0"/>
                  </a:lnTo>
                  <a:lnTo>
                    <a:pt x="2642" y="0"/>
                  </a:lnTo>
                  <a:lnTo>
                    <a:pt x="2642" y="0"/>
                  </a:lnTo>
                  <a:lnTo>
                    <a:pt x="2643" y="0"/>
                  </a:lnTo>
                  <a:lnTo>
                    <a:pt x="2643" y="0"/>
                  </a:lnTo>
                  <a:lnTo>
                    <a:pt x="2644" y="0"/>
                  </a:lnTo>
                  <a:lnTo>
                    <a:pt x="2644" y="0"/>
                  </a:lnTo>
                  <a:lnTo>
                    <a:pt x="2645" y="0"/>
                  </a:lnTo>
                  <a:lnTo>
                    <a:pt x="2645" y="0"/>
                  </a:lnTo>
                  <a:lnTo>
                    <a:pt x="2647" y="0"/>
                  </a:lnTo>
                  <a:lnTo>
                    <a:pt x="2647" y="0"/>
                  </a:lnTo>
                  <a:lnTo>
                    <a:pt x="2648" y="0"/>
                  </a:lnTo>
                  <a:lnTo>
                    <a:pt x="2648" y="0"/>
                  </a:lnTo>
                  <a:lnTo>
                    <a:pt x="2649" y="0"/>
                  </a:lnTo>
                  <a:lnTo>
                    <a:pt x="2649" y="0"/>
                  </a:lnTo>
                  <a:lnTo>
                    <a:pt x="2650" y="0"/>
                  </a:lnTo>
                  <a:lnTo>
                    <a:pt x="2650" y="0"/>
                  </a:lnTo>
                  <a:lnTo>
                    <a:pt x="2651" y="0"/>
                  </a:lnTo>
                  <a:lnTo>
                    <a:pt x="2651" y="0"/>
                  </a:lnTo>
                  <a:lnTo>
                    <a:pt x="2651" y="0"/>
                  </a:lnTo>
                  <a:lnTo>
                    <a:pt x="2651" y="0"/>
                  </a:lnTo>
                  <a:lnTo>
                    <a:pt x="2652" y="0"/>
                  </a:lnTo>
                  <a:lnTo>
                    <a:pt x="2652" y="0"/>
                  </a:lnTo>
                  <a:lnTo>
                    <a:pt x="2653" y="0"/>
                  </a:lnTo>
                  <a:lnTo>
                    <a:pt x="2653" y="0"/>
                  </a:lnTo>
                  <a:lnTo>
                    <a:pt x="2654" y="0"/>
                  </a:lnTo>
                  <a:lnTo>
                    <a:pt x="2654" y="0"/>
                  </a:lnTo>
                  <a:lnTo>
                    <a:pt x="2656" y="0"/>
                  </a:lnTo>
                  <a:lnTo>
                    <a:pt x="2656" y="0"/>
                  </a:lnTo>
                  <a:lnTo>
                    <a:pt x="2657" y="0"/>
                  </a:lnTo>
                  <a:lnTo>
                    <a:pt x="2657" y="0"/>
                  </a:lnTo>
                  <a:lnTo>
                    <a:pt x="2658" y="0"/>
                  </a:lnTo>
                  <a:lnTo>
                    <a:pt x="2658" y="0"/>
                  </a:lnTo>
                  <a:lnTo>
                    <a:pt x="2659" y="0"/>
                  </a:lnTo>
                  <a:lnTo>
                    <a:pt x="2659" y="0"/>
                  </a:lnTo>
                  <a:lnTo>
                    <a:pt x="2660" y="0"/>
                  </a:lnTo>
                  <a:lnTo>
                    <a:pt x="2660" y="0"/>
                  </a:lnTo>
                  <a:lnTo>
                    <a:pt x="2661" y="0"/>
                  </a:lnTo>
                  <a:lnTo>
                    <a:pt x="2661" y="0"/>
                  </a:lnTo>
                  <a:lnTo>
                    <a:pt x="2662" y="0"/>
                  </a:lnTo>
                  <a:lnTo>
                    <a:pt x="2662" y="0"/>
                  </a:lnTo>
                  <a:lnTo>
                    <a:pt x="2663" y="0"/>
                  </a:lnTo>
                  <a:lnTo>
                    <a:pt x="2663" y="0"/>
                  </a:lnTo>
                  <a:lnTo>
                    <a:pt x="2667" y="0"/>
                  </a:lnTo>
                  <a:lnTo>
                    <a:pt x="2667" y="0"/>
                  </a:lnTo>
                  <a:lnTo>
                    <a:pt x="2667" y="0"/>
                  </a:lnTo>
                  <a:lnTo>
                    <a:pt x="2667" y="0"/>
                  </a:lnTo>
                  <a:lnTo>
                    <a:pt x="2669" y="0"/>
                  </a:lnTo>
                  <a:lnTo>
                    <a:pt x="2669" y="0"/>
                  </a:lnTo>
                  <a:lnTo>
                    <a:pt x="2670" y="0"/>
                  </a:lnTo>
                  <a:lnTo>
                    <a:pt x="2670" y="0"/>
                  </a:lnTo>
                  <a:lnTo>
                    <a:pt x="2671" y="0"/>
                  </a:lnTo>
                  <a:lnTo>
                    <a:pt x="2671" y="0"/>
                  </a:lnTo>
                  <a:lnTo>
                    <a:pt x="2672" y="0"/>
                  </a:lnTo>
                  <a:lnTo>
                    <a:pt x="2672" y="0"/>
                  </a:lnTo>
                  <a:lnTo>
                    <a:pt x="2674" y="0"/>
                  </a:lnTo>
                  <a:lnTo>
                    <a:pt x="2674" y="0"/>
                  </a:lnTo>
                  <a:lnTo>
                    <a:pt x="2675" y="0"/>
                  </a:lnTo>
                  <a:lnTo>
                    <a:pt x="2675" y="0"/>
                  </a:lnTo>
                  <a:lnTo>
                    <a:pt x="2676" y="0"/>
                  </a:lnTo>
                  <a:lnTo>
                    <a:pt x="2676" y="0"/>
                  </a:lnTo>
                  <a:lnTo>
                    <a:pt x="2677" y="0"/>
                  </a:lnTo>
                  <a:lnTo>
                    <a:pt x="2677" y="0"/>
                  </a:lnTo>
                  <a:lnTo>
                    <a:pt x="2677" y="0"/>
                  </a:lnTo>
                  <a:lnTo>
                    <a:pt x="2677" y="0"/>
                  </a:lnTo>
                  <a:lnTo>
                    <a:pt x="2678" y="0"/>
                  </a:lnTo>
                  <a:lnTo>
                    <a:pt x="2678" y="0"/>
                  </a:lnTo>
                  <a:lnTo>
                    <a:pt x="2679" y="0"/>
                  </a:lnTo>
                  <a:lnTo>
                    <a:pt x="2679" y="0"/>
                  </a:lnTo>
                  <a:lnTo>
                    <a:pt x="2680" y="0"/>
                  </a:lnTo>
                  <a:lnTo>
                    <a:pt x="2680" y="0"/>
                  </a:lnTo>
                  <a:lnTo>
                    <a:pt x="2681" y="0"/>
                  </a:lnTo>
                  <a:lnTo>
                    <a:pt x="2681" y="0"/>
                  </a:lnTo>
                  <a:lnTo>
                    <a:pt x="2682" y="0"/>
                  </a:lnTo>
                  <a:lnTo>
                    <a:pt x="2682" y="0"/>
                  </a:lnTo>
                  <a:lnTo>
                    <a:pt x="2684" y="0"/>
                  </a:lnTo>
                  <a:lnTo>
                    <a:pt x="2684" y="0"/>
                  </a:lnTo>
                  <a:lnTo>
                    <a:pt x="2685" y="0"/>
                  </a:lnTo>
                  <a:lnTo>
                    <a:pt x="2685" y="0"/>
                  </a:lnTo>
                  <a:lnTo>
                    <a:pt x="2686" y="0"/>
                  </a:lnTo>
                  <a:lnTo>
                    <a:pt x="2686" y="0"/>
                  </a:lnTo>
                  <a:lnTo>
                    <a:pt x="2687" y="1"/>
                  </a:lnTo>
                  <a:lnTo>
                    <a:pt x="2687" y="1"/>
                  </a:lnTo>
                  <a:lnTo>
                    <a:pt x="2687" y="1"/>
                  </a:lnTo>
                  <a:lnTo>
                    <a:pt x="2687" y="1"/>
                  </a:lnTo>
                  <a:lnTo>
                    <a:pt x="2689" y="1"/>
                  </a:lnTo>
                  <a:lnTo>
                    <a:pt x="2689" y="1"/>
                  </a:lnTo>
                  <a:lnTo>
                    <a:pt x="2689" y="1"/>
                  </a:lnTo>
                  <a:lnTo>
                    <a:pt x="2689" y="1"/>
                  </a:lnTo>
                  <a:lnTo>
                    <a:pt x="2690" y="1"/>
                  </a:lnTo>
                  <a:lnTo>
                    <a:pt x="2690" y="1"/>
                  </a:lnTo>
                  <a:lnTo>
                    <a:pt x="2691" y="1"/>
                  </a:lnTo>
                  <a:lnTo>
                    <a:pt x="2691" y="1"/>
                  </a:lnTo>
                  <a:lnTo>
                    <a:pt x="2693" y="1"/>
                  </a:lnTo>
                  <a:lnTo>
                    <a:pt x="2693" y="1"/>
                  </a:lnTo>
                  <a:lnTo>
                    <a:pt x="2694" y="1"/>
                  </a:lnTo>
                  <a:lnTo>
                    <a:pt x="2694" y="1"/>
                  </a:lnTo>
                  <a:lnTo>
                    <a:pt x="2695" y="1"/>
                  </a:lnTo>
                  <a:lnTo>
                    <a:pt x="2695" y="1"/>
                  </a:lnTo>
                  <a:lnTo>
                    <a:pt x="2696" y="1"/>
                  </a:lnTo>
                  <a:lnTo>
                    <a:pt x="2696" y="1"/>
                  </a:lnTo>
                  <a:lnTo>
                    <a:pt x="2697" y="1"/>
                  </a:lnTo>
                  <a:lnTo>
                    <a:pt x="2697" y="1"/>
                  </a:lnTo>
                  <a:lnTo>
                    <a:pt x="2698" y="1"/>
                  </a:lnTo>
                  <a:lnTo>
                    <a:pt x="2698" y="1"/>
                  </a:lnTo>
                  <a:lnTo>
                    <a:pt x="2699" y="1"/>
                  </a:lnTo>
                  <a:lnTo>
                    <a:pt x="2699" y="1"/>
                  </a:lnTo>
                  <a:lnTo>
                    <a:pt x="2699" y="1"/>
                  </a:lnTo>
                  <a:lnTo>
                    <a:pt x="2699" y="1"/>
                  </a:lnTo>
                  <a:lnTo>
                    <a:pt x="2705" y="1"/>
                  </a:lnTo>
                  <a:lnTo>
                    <a:pt x="2705" y="1"/>
                  </a:lnTo>
                  <a:lnTo>
                    <a:pt x="2705" y="1"/>
                  </a:lnTo>
                  <a:lnTo>
                    <a:pt x="2705" y="1"/>
                  </a:lnTo>
                  <a:lnTo>
                    <a:pt x="2706" y="1"/>
                  </a:lnTo>
                  <a:lnTo>
                    <a:pt x="2706" y="1"/>
                  </a:lnTo>
                  <a:lnTo>
                    <a:pt x="2707" y="1"/>
                  </a:lnTo>
                  <a:lnTo>
                    <a:pt x="2707" y="1"/>
                  </a:lnTo>
                  <a:lnTo>
                    <a:pt x="2708" y="1"/>
                  </a:lnTo>
                  <a:lnTo>
                    <a:pt x="2708" y="1"/>
                  </a:lnTo>
                  <a:lnTo>
                    <a:pt x="2709" y="1"/>
                  </a:lnTo>
                  <a:lnTo>
                    <a:pt x="2709" y="1"/>
                  </a:lnTo>
                  <a:lnTo>
                    <a:pt x="2711" y="1"/>
                  </a:lnTo>
                  <a:lnTo>
                    <a:pt x="2711" y="1"/>
                  </a:lnTo>
                  <a:lnTo>
                    <a:pt x="2712" y="1"/>
                  </a:lnTo>
                  <a:lnTo>
                    <a:pt x="2712" y="1"/>
                  </a:lnTo>
                  <a:lnTo>
                    <a:pt x="2713" y="1"/>
                  </a:lnTo>
                  <a:lnTo>
                    <a:pt x="2713" y="1"/>
                  </a:lnTo>
                  <a:lnTo>
                    <a:pt x="2713" y="1"/>
                  </a:lnTo>
                  <a:lnTo>
                    <a:pt x="2713" y="1"/>
                  </a:lnTo>
                  <a:lnTo>
                    <a:pt x="2715" y="1"/>
                  </a:lnTo>
                  <a:lnTo>
                    <a:pt x="2715" y="1"/>
                  </a:lnTo>
                  <a:lnTo>
                    <a:pt x="2715" y="1"/>
                  </a:lnTo>
                  <a:lnTo>
                    <a:pt x="2715" y="1"/>
                  </a:lnTo>
                  <a:lnTo>
                    <a:pt x="2716" y="1"/>
                  </a:lnTo>
                  <a:lnTo>
                    <a:pt x="2716" y="1"/>
                  </a:lnTo>
                  <a:lnTo>
                    <a:pt x="2717" y="1"/>
                  </a:lnTo>
                  <a:lnTo>
                    <a:pt x="2717" y="1"/>
                  </a:lnTo>
                  <a:lnTo>
                    <a:pt x="2718" y="1"/>
                  </a:lnTo>
                  <a:lnTo>
                    <a:pt x="2718" y="1"/>
                  </a:lnTo>
                  <a:lnTo>
                    <a:pt x="2719" y="1"/>
                  </a:lnTo>
                  <a:lnTo>
                    <a:pt x="2719" y="1"/>
                  </a:lnTo>
                  <a:lnTo>
                    <a:pt x="2721" y="1"/>
                  </a:lnTo>
                  <a:lnTo>
                    <a:pt x="2721" y="1"/>
                  </a:lnTo>
                  <a:lnTo>
                    <a:pt x="2722" y="1"/>
                  </a:lnTo>
                  <a:lnTo>
                    <a:pt x="2722" y="1"/>
                  </a:lnTo>
                  <a:lnTo>
                    <a:pt x="2723" y="1"/>
                  </a:lnTo>
                  <a:lnTo>
                    <a:pt x="2723" y="1"/>
                  </a:lnTo>
                  <a:lnTo>
                    <a:pt x="2723" y="1"/>
                  </a:lnTo>
                  <a:lnTo>
                    <a:pt x="2723" y="1"/>
                  </a:lnTo>
                  <a:lnTo>
                    <a:pt x="2725" y="1"/>
                  </a:lnTo>
                  <a:lnTo>
                    <a:pt x="2725" y="1"/>
                  </a:lnTo>
                  <a:lnTo>
                    <a:pt x="2725" y="1"/>
                  </a:lnTo>
                  <a:lnTo>
                    <a:pt x="2725" y="1"/>
                  </a:lnTo>
                  <a:lnTo>
                    <a:pt x="2727" y="3"/>
                  </a:lnTo>
                  <a:lnTo>
                    <a:pt x="2727" y="3"/>
                  </a:lnTo>
                  <a:lnTo>
                    <a:pt x="2727" y="3"/>
                  </a:lnTo>
                  <a:lnTo>
                    <a:pt x="2727" y="3"/>
                  </a:lnTo>
                  <a:lnTo>
                    <a:pt x="2728" y="3"/>
                  </a:lnTo>
                  <a:lnTo>
                    <a:pt x="2728" y="3"/>
                  </a:lnTo>
                  <a:lnTo>
                    <a:pt x="2730" y="3"/>
                  </a:lnTo>
                  <a:lnTo>
                    <a:pt x="2730" y="3"/>
                  </a:lnTo>
                  <a:lnTo>
                    <a:pt x="2731" y="3"/>
                  </a:lnTo>
                  <a:lnTo>
                    <a:pt x="2731" y="3"/>
                  </a:lnTo>
                  <a:lnTo>
                    <a:pt x="2732" y="3"/>
                  </a:lnTo>
                  <a:lnTo>
                    <a:pt x="2732" y="3"/>
                  </a:lnTo>
                  <a:lnTo>
                    <a:pt x="2733" y="3"/>
                  </a:lnTo>
                  <a:lnTo>
                    <a:pt x="2733" y="3"/>
                  </a:lnTo>
                  <a:lnTo>
                    <a:pt x="2733" y="3"/>
                  </a:lnTo>
                  <a:lnTo>
                    <a:pt x="2733" y="3"/>
                  </a:lnTo>
                  <a:lnTo>
                    <a:pt x="2746" y="3"/>
                  </a:lnTo>
                  <a:lnTo>
                    <a:pt x="2746" y="3"/>
                  </a:lnTo>
                  <a:lnTo>
                    <a:pt x="2746" y="3"/>
                  </a:lnTo>
                  <a:lnTo>
                    <a:pt x="2749" y="3"/>
                  </a:lnTo>
                  <a:lnTo>
                    <a:pt x="2749" y="3"/>
                  </a:lnTo>
                  <a:lnTo>
                    <a:pt x="2749" y="3"/>
                  </a:lnTo>
                  <a:lnTo>
                    <a:pt x="2749" y="3"/>
                  </a:lnTo>
                  <a:lnTo>
                    <a:pt x="2751" y="3"/>
                  </a:lnTo>
                  <a:lnTo>
                    <a:pt x="2751" y="3"/>
                  </a:lnTo>
                  <a:lnTo>
                    <a:pt x="2751" y="3"/>
                  </a:lnTo>
                  <a:lnTo>
                    <a:pt x="2753" y="3"/>
                  </a:lnTo>
                  <a:lnTo>
                    <a:pt x="2753" y="3"/>
                  </a:lnTo>
                  <a:lnTo>
                    <a:pt x="2753" y="3"/>
                  </a:lnTo>
                  <a:lnTo>
                    <a:pt x="2753" y="3"/>
                  </a:lnTo>
                  <a:lnTo>
                    <a:pt x="2754" y="4"/>
                  </a:lnTo>
                  <a:lnTo>
                    <a:pt x="2754" y="4"/>
                  </a:lnTo>
                  <a:lnTo>
                    <a:pt x="2755" y="4"/>
                  </a:lnTo>
                  <a:lnTo>
                    <a:pt x="2755" y="4"/>
                  </a:lnTo>
                  <a:lnTo>
                    <a:pt x="2757" y="4"/>
                  </a:lnTo>
                  <a:lnTo>
                    <a:pt x="2757" y="4"/>
                  </a:lnTo>
                  <a:lnTo>
                    <a:pt x="2757" y="4"/>
                  </a:lnTo>
                  <a:lnTo>
                    <a:pt x="2757" y="4"/>
                  </a:lnTo>
                  <a:lnTo>
                    <a:pt x="2761" y="4"/>
                  </a:lnTo>
                  <a:lnTo>
                    <a:pt x="2761" y="4"/>
                  </a:lnTo>
                  <a:lnTo>
                    <a:pt x="2761" y="4"/>
                  </a:lnTo>
                  <a:lnTo>
                    <a:pt x="2822" y="7"/>
                  </a:lnTo>
                  <a:lnTo>
                    <a:pt x="2883" y="12"/>
                  </a:lnTo>
                  <a:lnTo>
                    <a:pt x="2944" y="18"/>
                  </a:lnTo>
                  <a:lnTo>
                    <a:pt x="3003" y="25"/>
                  </a:lnTo>
                  <a:lnTo>
                    <a:pt x="3064" y="35"/>
                  </a:lnTo>
                  <a:lnTo>
                    <a:pt x="3122" y="45"/>
                  </a:lnTo>
                  <a:lnTo>
                    <a:pt x="3182" y="57"/>
                  </a:lnTo>
                  <a:lnTo>
                    <a:pt x="3240" y="68"/>
                  </a:lnTo>
                  <a:lnTo>
                    <a:pt x="3297" y="82"/>
                  </a:lnTo>
                  <a:lnTo>
                    <a:pt x="3356" y="98"/>
                  </a:lnTo>
                  <a:lnTo>
                    <a:pt x="3412" y="114"/>
                  </a:lnTo>
                  <a:lnTo>
                    <a:pt x="3468" y="132"/>
                  </a:lnTo>
                  <a:lnTo>
                    <a:pt x="3524" y="151"/>
                  </a:lnTo>
                  <a:lnTo>
                    <a:pt x="3579" y="170"/>
                  </a:lnTo>
                  <a:lnTo>
                    <a:pt x="3634" y="192"/>
                  </a:lnTo>
                  <a:lnTo>
                    <a:pt x="3688" y="213"/>
                  </a:lnTo>
                  <a:lnTo>
                    <a:pt x="3740" y="237"/>
                  </a:lnTo>
                  <a:lnTo>
                    <a:pt x="3793" y="261"/>
                  </a:lnTo>
                  <a:lnTo>
                    <a:pt x="3846" y="287"/>
                  </a:lnTo>
                  <a:lnTo>
                    <a:pt x="3897" y="313"/>
                  </a:lnTo>
                  <a:lnTo>
                    <a:pt x="3948" y="341"/>
                  </a:lnTo>
                  <a:lnTo>
                    <a:pt x="3997" y="369"/>
                  </a:lnTo>
                  <a:lnTo>
                    <a:pt x="4047" y="399"/>
                  </a:lnTo>
                  <a:lnTo>
                    <a:pt x="4096" y="429"/>
                  </a:lnTo>
                  <a:lnTo>
                    <a:pt x="4143" y="460"/>
                  </a:lnTo>
                  <a:lnTo>
                    <a:pt x="4190" y="494"/>
                  </a:lnTo>
                  <a:lnTo>
                    <a:pt x="4236" y="527"/>
                  </a:lnTo>
                  <a:lnTo>
                    <a:pt x="4282" y="562"/>
                  </a:lnTo>
                  <a:lnTo>
                    <a:pt x="4327" y="597"/>
                  </a:lnTo>
                  <a:lnTo>
                    <a:pt x="4371" y="633"/>
                  </a:lnTo>
                  <a:lnTo>
                    <a:pt x="4413" y="671"/>
                  </a:lnTo>
                  <a:lnTo>
                    <a:pt x="4456" y="709"/>
                  </a:lnTo>
                  <a:lnTo>
                    <a:pt x="4496" y="748"/>
                  </a:lnTo>
                  <a:lnTo>
                    <a:pt x="4537" y="788"/>
                  </a:lnTo>
                  <a:lnTo>
                    <a:pt x="4576" y="829"/>
                  </a:lnTo>
                  <a:lnTo>
                    <a:pt x="4615" y="870"/>
                  </a:lnTo>
                  <a:lnTo>
                    <a:pt x="4652" y="912"/>
                  </a:lnTo>
                  <a:lnTo>
                    <a:pt x="4689" y="955"/>
                  </a:lnTo>
                  <a:lnTo>
                    <a:pt x="4725" y="999"/>
                  </a:lnTo>
                  <a:lnTo>
                    <a:pt x="4760" y="1044"/>
                  </a:lnTo>
                  <a:lnTo>
                    <a:pt x="4794" y="1089"/>
                  </a:lnTo>
                  <a:lnTo>
                    <a:pt x="4826" y="1135"/>
                  </a:lnTo>
                  <a:lnTo>
                    <a:pt x="4858" y="1182"/>
                  </a:lnTo>
                  <a:lnTo>
                    <a:pt x="4888" y="1229"/>
                  </a:lnTo>
                  <a:lnTo>
                    <a:pt x="4918" y="1278"/>
                  </a:lnTo>
                  <a:lnTo>
                    <a:pt x="4946" y="1327"/>
                  </a:lnTo>
                  <a:lnTo>
                    <a:pt x="4973" y="1376"/>
                  </a:lnTo>
                  <a:lnTo>
                    <a:pt x="5000" y="1427"/>
                  </a:lnTo>
                  <a:lnTo>
                    <a:pt x="5025" y="1478"/>
                  </a:lnTo>
                  <a:lnTo>
                    <a:pt x="5048" y="1530"/>
                  </a:lnTo>
                  <a:lnTo>
                    <a:pt x="5072" y="1581"/>
                  </a:lnTo>
                  <a:lnTo>
                    <a:pt x="5093" y="1633"/>
                  </a:lnTo>
                  <a:lnTo>
                    <a:pt x="5113" y="1687"/>
                  </a:lnTo>
                  <a:lnTo>
                    <a:pt x="5132" y="1740"/>
                  </a:lnTo>
                  <a:lnTo>
                    <a:pt x="5150" y="1795"/>
                  </a:lnTo>
                  <a:lnTo>
                    <a:pt x="5167" y="1849"/>
                  </a:lnTo>
                  <a:lnTo>
                    <a:pt x="5183" y="1905"/>
                  </a:lnTo>
                  <a:lnTo>
                    <a:pt x="5198" y="1960"/>
                  </a:lnTo>
                  <a:lnTo>
                    <a:pt x="5210" y="2017"/>
                  </a:lnTo>
                  <a:lnTo>
                    <a:pt x="5222" y="2074"/>
                  </a:lnTo>
                  <a:lnTo>
                    <a:pt x="5232" y="2131"/>
                  </a:lnTo>
                  <a:lnTo>
                    <a:pt x="5241" y="2188"/>
                  </a:lnTo>
                  <a:lnTo>
                    <a:pt x="5249" y="2247"/>
                  </a:lnTo>
                  <a:lnTo>
                    <a:pt x="5255" y="2305"/>
                  </a:lnTo>
                  <a:lnTo>
                    <a:pt x="5255" y="2305"/>
                  </a:lnTo>
                  <a:lnTo>
                    <a:pt x="5231" y="2277"/>
                  </a:lnTo>
                  <a:lnTo>
                    <a:pt x="5207" y="2250"/>
                  </a:lnTo>
                  <a:lnTo>
                    <a:pt x="5181" y="2223"/>
                  </a:lnTo>
                  <a:lnTo>
                    <a:pt x="5155" y="2197"/>
                  </a:lnTo>
                  <a:lnTo>
                    <a:pt x="5128" y="2170"/>
                  </a:lnTo>
                  <a:lnTo>
                    <a:pt x="5101" y="2144"/>
                  </a:lnTo>
                  <a:lnTo>
                    <a:pt x="5044" y="2093"/>
                  </a:lnTo>
                  <a:lnTo>
                    <a:pt x="4984" y="2044"/>
                  </a:lnTo>
                  <a:lnTo>
                    <a:pt x="4924" y="1995"/>
                  </a:lnTo>
                  <a:lnTo>
                    <a:pt x="4860" y="1947"/>
                  </a:lnTo>
                  <a:lnTo>
                    <a:pt x="4794" y="1902"/>
                  </a:lnTo>
                  <a:lnTo>
                    <a:pt x="4725" y="1858"/>
                  </a:lnTo>
                  <a:lnTo>
                    <a:pt x="4655" y="1815"/>
                  </a:lnTo>
                  <a:lnTo>
                    <a:pt x="4582" y="1774"/>
                  </a:lnTo>
                  <a:lnTo>
                    <a:pt x="4507" y="1734"/>
                  </a:lnTo>
                  <a:lnTo>
                    <a:pt x="4429" y="1695"/>
                  </a:lnTo>
                  <a:lnTo>
                    <a:pt x="4351" y="1658"/>
                  </a:lnTo>
                  <a:lnTo>
                    <a:pt x="4270" y="1623"/>
                  </a:lnTo>
                  <a:lnTo>
                    <a:pt x="4187" y="1590"/>
                  </a:lnTo>
                  <a:lnTo>
                    <a:pt x="4103" y="1559"/>
                  </a:lnTo>
                  <a:lnTo>
                    <a:pt x="4016" y="1528"/>
                  </a:lnTo>
                  <a:lnTo>
                    <a:pt x="3929" y="1500"/>
                  </a:lnTo>
                  <a:lnTo>
                    <a:pt x="3839" y="1474"/>
                  </a:lnTo>
                  <a:lnTo>
                    <a:pt x="3748" y="1450"/>
                  </a:lnTo>
                  <a:lnTo>
                    <a:pt x="3655" y="1427"/>
                  </a:lnTo>
                  <a:lnTo>
                    <a:pt x="3562" y="1406"/>
                  </a:lnTo>
                  <a:lnTo>
                    <a:pt x="3467" y="1388"/>
                  </a:lnTo>
                  <a:lnTo>
                    <a:pt x="3370" y="1372"/>
                  </a:lnTo>
                  <a:lnTo>
                    <a:pt x="3271" y="1358"/>
                  </a:lnTo>
                  <a:lnTo>
                    <a:pt x="3173" y="1345"/>
                  </a:lnTo>
                  <a:lnTo>
                    <a:pt x="3073" y="1335"/>
                  </a:lnTo>
                  <a:lnTo>
                    <a:pt x="2972" y="1328"/>
                  </a:lnTo>
                  <a:lnTo>
                    <a:pt x="2870" y="1321"/>
                  </a:lnTo>
                  <a:lnTo>
                    <a:pt x="2767" y="1318"/>
                  </a:lnTo>
                  <a:lnTo>
                    <a:pt x="2662" y="1317"/>
                  </a:lnTo>
                  <a:lnTo>
                    <a:pt x="2662" y="1317"/>
                  </a:lnTo>
                  <a:lnTo>
                    <a:pt x="2553" y="1318"/>
                  </a:lnTo>
                  <a:lnTo>
                    <a:pt x="2445" y="1322"/>
                  </a:lnTo>
                  <a:lnTo>
                    <a:pt x="2338" y="1329"/>
                  </a:lnTo>
                  <a:lnTo>
                    <a:pt x="2233" y="1337"/>
                  </a:lnTo>
                  <a:lnTo>
                    <a:pt x="2127" y="1348"/>
                  </a:lnTo>
                  <a:lnTo>
                    <a:pt x="2024" y="1361"/>
                  </a:lnTo>
                  <a:lnTo>
                    <a:pt x="1922" y="1377"/>
                  </a:lnTo>
                  <a:lnTo>
                    <a:pt x="1821" y="1396"/>
                  </a:lnTo>
                  <a:lnTo>
                    <a:pt x="1722" y="1415"/>
                  </a:lnTo>
                  <a:lnTo>
                    <a:pt x="1625" y="1438"/>
                  </a:lnTo>
                  <a:lnTo>
                    <a:pt x="1528" y="1463"/>
                  </a:lnTo>
                  <a:lnTo>
                    <a:pt x="1434" y="1489"/>
                  </a:lnTo>
                  <a:lnTo>
                    <a:pt x="1341" y="1518"/>
                  </a:lnTo>
                  <a:lnTo>
                    <a:pt x="1250" y="1548"/>
                  </a:lnTo>
                  <a:lnTo>
                    <a:pt x="1161" y="1580"/>
                  </a:lnTo>
                  <a:lnTo>
                    <a:pt x="1074" y="1615"/>
                  </a:lnTo>
                  <a:lnTo>
                    <a:pt x="989" y="1652"/>
                  </a:lnTo>
                  <a:lnTo>
                    <a:pt x="906" y="1689"/>
                  </a:lnTo>
                  <a:lnTo>
                    <a:pt x="825" y="1729"/>
                  </a:lnTo>
                  <a:lnTo>
                    <a:pt x="746" y="1771"/>
                  </a:lnTo>
                  <a:lnTo>
                    <a:pt x="670" y="1815"/>
                  </a:lnTo>
                  <a:lnTo>
                    <a:pt x="633" y="1837"/>
                  </a:lnTo>
                  <a:lnTo>
                    <a:pt x="596" y="1860"/>
                  </a:lnTo>
                  <a:lnTo>
                    <a:pt x="560" y="1883"/>
                  </a:lnTo>
                  <a:lnTo>
                    <a:pt x="524" y="1906"/>
                  </a:lnTo>
                  <a:lnTo>
                    <a:pt x="489" y="1930"/>
                  </a:lnTo>
                  <a:lnTo>
                    <a:pt x="456" y="1954"/>
                  </a:lnTo>
                  <a:lnTo>
                    <a:pt x="422" y="1979"/>
                  </a:lnTo>
                  <a:lnTo>
                    <a:pt x="388" y="2004"/>
                  </a:lnTo>
                  <a:lnTo>
                    <a:pt x="357" y="2030"/>
                  </a:lnTo>
                  <a:lnTo>
                    <a:pt x="324" y="2055"/>
                  </a:lnTo>
                  <a:lnTo>
                    <a:pt x="294" y="2081"/>
                  </a:lnTo>
                  <a:lnTo>
                    <a:pt x="264" y="2107"/>
                  </a:lnTo>
                  <a:lnTo>
                    <a:pt x="234" y="2134"/>
                  </a:lnTo>
                  <a:lnTo>
                    <a:pt x="206" y="2161"/>
                  </a:lnTo>
                  <a:lnTo>
                    <a:pt x="178" y="2189"/>
                  </a:lnTo>
                  <a:lnTo>
                    <a:pt x="149" y="2216"/>
                  </a:lnTo>
                  <a:lnTo>
                    <a:pt x="123" y="2244"/>
                  </a:lnTo>
                  <a:lnTo>
                    <a:pt x="97" y="2274"/>
                  </a:lnTo>
                  <a:lnTo>
                    <a:pt x="72" y="2302"/>
                  </a:lnTo>
                  <a:lnTo>
                    <a:pt x="47" y="2331"/>
                  </a:lnTo>
                  <a:lnTo>
                    <a:pt x="24" y="2360"/>
                  </a:lnTo>
                  <a:lnTo>
                    <a:pt x="0" y="2390"/>
                  </a:lnTo>
                  <a:lnTo>
                    <a:pt x="0" y="2390"/>
                  </a:lnTo>
                  <a:lnTo>
                    <a:pt x="5" y="2330"/>
                  </a:lnTo>
                  <a:lnTo>
                    <a:pt x="10" y="2270"/>
                  </a:lnTo>
                  <a:lnTo>
                    <a:pt x="17" y="2211"/>
                  </a:lnTo>
                  <a:lnTo>
                    <a:pt x="26" y="2153"/>
                  </a:lnTo>
                  <a:lnTo>
                    <a:pt x="36" y="2094"/>
                  </a:lnTo>
                  <a:lnTo>
                    <a:pt x="47" y="2037"/>
                  </a:lnTo>
                  <a:lnTo>
                    <a:pt x="60" y="1979"/>
                  </a:lnTo>
                  <a:lnTo>
                    <a:pt x="74" y="1923"/>
                  </a:lnTo>
                  <a:lnTo>
                    <a:pt x="90" y="1866"/>
                  </a:lnTo>
                  <a:lnTo>
                    <a:pt x="106" y="1810"/>
                  </a:lnTo>
                  <a:lnTo>
                    <a:pt x="124" y="1755"/>
                  </a:lnTo>
                  <a:lnTo>
                    <a:pt x="144" y="1700"/>
                  </a:lnTo>
                  <a:lnTo>
                    <a:pt x="164" y="1646"/>
                  </a:lnTo>
                  <a:lnTo>
                    <a:pt x="185" y="1592"/>
                  </a:lnTo>
                  <a:lnTo>
                    <a:pt x="209" y="1539"/>
                  </a:lnTo>
                  <a:lnTo>
                    <a:pt x="232" y="1486"/>
                  </a:lnTo>
                  <a:lnTo>
                    <a:pt x="258" y="1435"/>
                  </a:lnTo>
                  <a:lnTo>
                    <a:pt x="284" y="1384"/>
                  </a:lnTo>
                  <a:lnTo>
                    <a:pt x="312" y="1333"/>
                  </a:lnTo>
                  <a:lnTo>
                    <a:pt x="340" y="1283"/>
                  </a:lnTo>
                  <a:lnTo>
                    <a:pt x="370" y="1235"/>
                  </a:lnTo>
                  <a:lnTo>
                    <a:pt x="402" y="1186"/>
                  </a:lnTo>
                  <a:lnTo>
                    <a:pt x="433" y="1139"/>
                  </a:lnTo>
                  <a:lnTo>
                    <a:pt x="467" y="1091"/>
                  </a:lnTo>
                  <a:lnTo>
                    <a:pt x="501" y="1045"/>
                  </a:lnTo>
                  <a:lnTo>
                    <a:pt x="536" y="999"/>
                  </a:lnTo>
                  <a:lnTo>
                    <a:pt x="572" y="955"/>
                  </a:lnTo>
                  <a:lnTo>
                    <a:pt x="609" y="911"/>
                  </a:lnTo>
                  <a:lnTo>
                    <a:pt x="648" y="869"/>
                  </a:lnTo>
                  <a:lnTo>
                    <a:pt x="687" y="827"/>
                  </a:lnTo>
                  <a:lnTo>
                    <a:pt x="727" y="784"/>
                  </a:lnTo>
                  <a:lnTo>
                    <a:pt x="769" y="744"/>
                  </a:lnTo>
                  <a:lnTo>
                    <a:pt x="810" y="705"/>
                  </a:lnTo>
                  <a:lnTo>
                    <a:pt x="854" y="666"/>
                  </a:lnTo>
                  <a:lnTo>
                    <a:pt x="898" y="628"/>
                  </a:lnTo>
                  <a:lnTo>
                    <a:pt x="941" y="591"/>
                  </a:lnTo>
                  <a:lnTo>
                    <a:pt x="987" y="555"/>
                  </a:lnTo>
                  <a:lnTo>
                    <a:pt x="1033" y="521"/>
                  </a:lnTo>
                  <a:lnTo>
                    <a:pt x="1081" y="486"/>
                  </a:lnTo>
                  <a:lnTo>
                    <a:pt x="1129" y="454"/>
                  </a:lnTo>
                  <a:lnTo>
                    <a:pt x="1178" y="422"/>
                  </a:lnTo>
                  <a:lnTo>
                    <a:pt x="1228" y="391"/>
                  </a:lnTo>
                  <a:lnTo>
                    <a:pt x="1278" y="361"/>
                  </a:lnTo>
                  <a:lnTo>
                    <a:pt x="1328" y="332"/>
                  </a:lnTo>
                  <a:lnTo>
                    <a:pt x="1380" y="305"/>
                  </a:lnTo>
                  <a:lnTo>
                    <a:pt x="1433" y="278"/>
                  </a:lnTo>
                  <a:lnTo>
                    <a:pt x="1486" y="252"/>
                  </a:lnTo>
                  <a:lnTo>
                    <a:pt x="1539" y="228"/>
                  </a:lnTo>
                  <a:lnTo>
                    <a:pt x="1594" y="205"/>
                  </a:lnTo>
                  <a:lnTo>
                    <a:pt x="1649" y="183"/>
                  </a:lnTo>
                  <a:lnTo>
                    <a:pt x="1705" y="162"/>
                  </a:lnTo>
                  <a:lnTo>
                    <a:pt x="1761" y="142"/>
                  </a:lnTo>
                  <a:lnTo>
                    <a:pt x="1819" y="124"/>
                  </a:lnTo>
                  <a:lnTo>
                    <a:pt x="1876" y="106"/>
                  </a:lnTo>
                  <a:lnTo>
                    <a:pt x="1934" y="90"/>
                  </a:lnTo>
                  <a:lnTo>
                    <a:pt x="1993" y="76"/>
                  </a:lnTo>
                  <a:lnTo>
                    <a:pt x="2051" y="62"/>
                  </a:lnTo>
                  <a:lnTo>
                    <a:pt x="2111" y="50"/>
                  </a:lnTo>
                  <a:lnTo>
                    <a:pt x="2171" y="39"/>
                  </a:lnTo>
                  <a:lnTo>
                    <a:pt x="2232" y="30"/>
                  </a:lnTo>
                  <a:lnTo>
                    <a:pt x="2292" y="21"/>
                  </a:lnTo>
                  <a:lnTo>
                    <a:pt x="2354" y="14"/>
                  </a:lnTo>
                  <a:lnTo>
                    <a:pt x="2415" y="9"/>
                  </a:lnTo>
                  <a:lnTo>
                    <a:pt x="2478" y="5"/>
                  </a:lnTo>
                  <a:lnTo>
                    <a:pt x="2478" y="5"/>
                  </a:lnTo>
                  <a:lnTo>
                    <a:pt x="2478" y="5"/>
                  </a:lnTo>
                  <a:lnTo>
                    <a:pt x="2479" y="5"/>
                  </a:lnTo>
                  <a:lnTo>
                    <a:pt x="2481" y="5"/>
                  </a:lnTo>
                  <a:lnTo>
                    <a:pt x="2481" y="5"/>
                  </a:lnTo>
                  <a:lnTo>
                    <a:pt x="2482" y="5"/>
                  </a:lnTo>
                  <a:lnTo>
                    <a:pt x="2482" y="5"/>
                  </a:lnTo>
                  <a:lnTo>
                    <a:pt x="2482" y="5"/>
                  </a:lnTo>
                  <a:lnTo>
                    <a:pt x="2486" y="4"/>
                  </a:lnTo>
                  <a:lnTo>
                    <a:pt x="2486" y="4"/>
                  </a:lnTo>
                  <a:lnTo>
                    <a:pt x="2486" y="4"/>
                  </a:lnTo>
                  <a:lnTo>
                    <a:pt x="2488" y="4"/>
                  </a:lnTo>
                  <a:lnTo>
                    <a:pt x="2488" y="4"/>
                  </a:lnTo>
                  <a:lnTo>
                    <a:pt x="2488" y="4"/>
                  </a:lnTo>
                  <a:lnTo>
                    <a:pt x="2488" y="4"/>
                  </a:lnTo>
                  <a:lnTo>
                    <a:pt x="2490" y="4"/>
                  </a:lnTo>
                  <a:lnTo>
                    <a:pt x="2490" y="4"/>
                  </a:lnTo>
                  <a:lnTo>
                    <a:pt x="2491" y="4"/>
                  </a:lnTo>
                  <a:lnTo>
                    <a:pt x="2491" y="4"/>
                  </a:lnTo>
                  <a:lnTo>
                    <a:pt x="2492" y="4"/>
                  </a:lnTo>
                  <a:lnTo>
                    <a:pt x="2492" y="4"/>
                  </a:lnTo>
                  <a:lnTo>
                    <a:pt x="2492" y="4"/>
                  </a:lnTo>
                  <a:lnTo>
                    <a:pt x="2492" y="4"/>
                  </a:lnTo>
                  <a:lnTo>
                    <a:pt x="2494" y="4"/>
                  </a:lnTo>
                  <a:lnTo>
                    <a:pt x="2494" y="4"/>
                  </a:lnTo>
                  <a:lnTo>
                    <a:pt x="2494" y="4"/>
                  </a:lnTo>
                  <a:lnTo>
                    <a:pt x="2494" y="4"/>
                  </a:lnTo>
                  <a:lnTo>
                    <a:pt x="2496" y="4"/>
                  </a:lnTo>
                  <a:lnTo>
                    <a:pt x="2496" y="4"/>
                  </a:lnTo>
                  <a:lnTo>
                    <a:pt x="2496" y="4"/>
                  </a:lnTo>
                  <a:lnTo>
                    <a:pt x="2496" y="4"/>
                  </a:lnTo>
                  <a:lnTo>
                    <a:pt x="2499" y="4"/>
                  </a:lnTo>
                  <a:lnTo>
                    <a:pt x="2499" y="4"/>
                  </a:lnTo>
                  <a:lnTo>
                    <a:pt x="2499" y="4"/>
                  </a:lnTo>
                  <a:lnTo>
                    <a:pt x="2499" y="4"/>
                  </a:lnTo>
                  <a:lnTo>
                    <a:pt x="2502" y="4"/>
                  </a:lnTo>
                  <a:lnTo>
                    <a:pt x="2503" y="4"/>
                  </a:lnTo>
                  <a:lnTo>
                    <a:pt x="2503" y="4"/>
                  </a:lnTo>
                  <a:lnTo>
                    <a:pt x="2504" y="4"/>
                  </a:lnTo>
                  <a:lnTo>
                    <a:pt x="2504" y="4"/>
                  </a:lnTo>
                  <a:lnTo>
                    <a:pt x="2504" y="4"/>
                  </a:lnTo>
                  <a:lnTo>
                    <a:pt x="2504" y="4"/>
                  </a:lnTo>
                  <a:lnTo>
                    <a:pt x="2506" y="4"/>
                  </a:lnTo>
                  <a:lnTo>
                    <a:pt x="2506" y="4"/>
                  </a:lnTo>
                  <a:lnTo>
                    <a:pt x="2506" y="4"/>
                  </a:lnTo>
                  <a:lnTo>
                    <a:pt x="2506" y="4"/>
                  </a:lnTo>
                  <a:lnTo>
                    <a:pt x="2524" y="3"/>
                  </a:lnTo>
                  <a:lnTo>
                    <a:pt x="2524" y="3"/>
                  </a:lnTo>
                  <a:lnTo>
                    <a:pt x="2524" y="3"/>
                  </a:lnTo>
                  <a:lnTo>
                    <a:pt x="2527" y="3"/>
                  </a:lnTo>
                  <a:lnTo>
                    <a:pt x="2527" y="3"/>
                  </a:lnTo>
                  <a:lnTo>
                    <a:pt x="2527" y="3"/>
                  </a:lnTo>
                  <a:lnTo>
                    <a:pt x="2527" y="3"/>
                  </a:lnTo>
                  <a:lnTo>
                    <a:pt x="2529" y="3"/>
                  </a:lnTo>
                  <a:lnTo>
                    <a:pt x="2529" y="3"/>
                  </a:lnTo>
                  <a:lnTo>
                    <a:pt x="2529" y="3"/>
                  </a:lnTo>
                  <a:lnTo>
                    <a:pt x="2529" y="3"/>
                  </a:lnTo>
                  <a:lnTo>
                    <a:pt x="2530" y="3"/>
                  </a:lnTo>
                  <a:lnTo>
                    <a:pt x="2530" y="3"/>
                  </a:lnTo>
                  <a:lnTo>
                    <a:pt x="2531" y="3"/>
                  </a:lnTo>
                  <a:lnTo>
                    <a:pt x="2531" y="3"/>
                  </a:lnTo>
                  <a:lnTo>
                    <a:pt x="2532" y="3"/>
                  </a:lnTo>
                  <a:lnTo>
                    <a:pt x="2532" y="3"/>
                  </a:lnTo>
                  <a:lnTo>
                    <a:pt x="2533" y="3"/>
                  </a:lnTo>
                  <a:lnTo>
                    <a:pt x="2533" y="3"/>
                  </a:lnTo>
                  <a:lnTo>
                    <a:pt x="2534" y="3"/>
                  </a:lnTo>
                  <a:lnTo>
                    <a:pt x="2534" y="3"/>
                  </a:lnTo>
                  <a:lnTo>
                    <a:pt x="2536" y="3"/>
                  </a:lnTo>
                  <a:lnTo>
                    <a:pt x="2536" y="3"/>
                  </a:lnTo>
                  <a:lnTo>
                    <a:pt x="2537" y="1"/>
                  </a:lnTo>
                  <a:lnTo>
                    <a:pt x="2537" y="1"/>
                  </a:lnTo>
                  <a:lnTo>
                    <a:pt x="2537" y="1"/>
                  </a:lnTo>
                  <a:lnTo>
                    <a:pt x="2537" y="1"/>
                  </a:lnTo>
                  <a:lnTo>
                    <a:pt x="2539" y="1"/>
                  </a:lnTo>
                  <a:lnTo>
                    <a:pt x="2539" y="1"/>
                  </a:lnTo>
                  <a:lnTo>
                    <a:pt x="2539" y="1"/>
                  </a:lnTo>
                  <a:lnTo>
                    <a:pt x="2539" y="1"/>
                  </a:lnTo>
                  <a:lnTo>
                    <a:pt x="2540" y="1"/>
                  </a:lnTo>
                  <a:lnTo>
                    <a:pt x="2540" y="1"/>
                  </a:lnTo>
                  <a:lnTo>
                    <a:pt x="2541" y="1"/>
                  </a:lnTo>
                  <a:lnTo>
                    <a:pt x="2541" y="1"/>
                  </a:lnTo>
                  <a:lnTo>
                    <a:pt x="2542" y="1"/>
                  </a:lnTo>
                  <a:lnTo>
                    <a:pt x="2542" y="1"/>
                  </a:lnTo>
                  <a:lnTo>
                    <a:pt x="2543" y="1"/>
                  </a:lnTo>
                  <a:lnTo>
                    <a:pt x="2543" y="1"/>
                  </a:lnTo>
                  <a:lnTo>
                    <a:pt x="2544" y="1"/>
                  </a:lnTo>
                  <a:lnTo>
                    <a:pt x="2544" y="1"/>
                  </a:lnTo>
                  <a:lnTo>
                    <a:pt x="2546" y="1"/>
                  </a:lnTo>
                  <a:lnTo>
                    <a:pt x="2546" y="1"/>
                  </a:lnTo>
                  <a:lnTo>
                    <a:pt x="2547" y="1"/>
                  </a:lnTo>
                  <a:lnTo>
                    <a:pt x="2547" y="1"/>
                  </a:lnTo>
                  <a:lnTo>
                    <a:pt x="2548" y="1"/>
                  </a:lnTo>
                  <a:lnTo>
                    <a:pt x="2548" y="1"/>
                  </a:lnTo>
                  <a:lnTo>
                    <a:pt x="2549" y="1"/>
                  </a:lnTo>
                  <a:lnTo>
                    <a:pt x="2549" y="1"/>
                  </a:lnTo>
                  <a:lnTo>
                    <a:pt x="2549" y="1"/>
                  </a:lnTo>
                  <a:lnTo>
                    <a:pt x="2549" y="1"/>
                  </a:lnTo>
                  <a:lnTo>
                    <a:pt x="2551" y="1"/>
                  </a:lnTo>
                  <a:lnTo>
                    <a:pt x="2551" y="1"/>
                  </a:lnTo>
                  <a:lnTo>
                    <a:pt x="2551" y="1"/>
                  </a:lnTo>
                  <a:lnTo>
                    <a:pt x="2551" y="1"/>
                  </a:lnTo>
                  <a:lnTo>
                    <a:pt x="2552" y="1"/>
                  </a:lnTo>
                  <a:lnTo>
                    <a:pt x="2552" y="1"/>
                  </a:lnTo>
                  <a:lnTo>
                    <a:pt x="2553" y="1"/>
                  </a:lnTo>
                  <a:lnTo>
                    <a:pt x="2553" y="1"/>
                  </a:lnTo>
                  <a:lnTo>
                    <a:pt x="2555" y="1"/>
                  </a:lnTo>
                  <a:lnTo>
                    <a:pt x="2555" y="1"/>
                  </a:lnTo>
                  <a:lnTo>
                    <a:pt x="2556" y="1"/>
                  </a:lnTo>
                  <a:lnTo>
                    <a:pt x="2556" y="1"/>
                  </a:lnTo>
                  <a:lnTo>
                    <a:pt x="2557" y="1"/>
                  </a:lnTo>
                  <a:lnTo>
                    <a:pt x="2557" y="1"/>
                  </a:lnTo>
                  <a:lnTo>
                    <a:pt x="2558" y="1"/>
                  </a:lnTo>
                  <a:lnTo>
                    <a:pt x="2558" y="1"/>
                  </a:lnTo>
                  <a:lnTo>
                    <a:pt x="2559" y="1"/>
                  </a:lnTo>
                  <a:lnTo>
                    <a:pt x="2559" y="1"/>
                  </a:lnTo>
                  <a:lnTo>
                    <a:pt x="2560" y="1"/>
                  </a:lnTo>
                  <a:lnTo>
                    <a:pt x="2560" y="1"/>
                  </a:lnTo>
                  <a:lnTo>
                    <a:pt x="2561" y="1"/>
                  </a:lnTo>
                  <a:lnTo>
                    <a:pt x="2561" y="1"/>
                  </a:lnTo>
                  <a:lnTo>
                    <a:pt x="2562" y="1"/>
                  </a:lnTo>
                  <a:lnTo>
                    <a:pt x="2562" y="1"/>
                  </a:lnTo>
                  <a:lnTo>
                    <a:pt x="2564" y="1"/>
                  </a:lnTo>
                  <a:lnTo>
                    <a:pt x="2564" y="1"/>
                  </a:lnTo>
                  <a:lnTo>
                    <a:pt x="2565" y="1"/>
                  </a:lnTo>
                  <a:lnTo>
                    <a:pt x="2565" y="1"/>
                  </a:lnTo>
                  <a:lnTo>
                    <a:pt x="2566" y="1"/>
                  </a:lnTo>
                  <a:lnTo>
                    <a:pt x="2566" y="1"/>
                  </a:lnTo>
                  <a:lnTo>
                    <a:pt x="2566" y="1"/>
                  </a:lnTo>
                  <a:lnTo>
                    <a:pt x="2566" y="1"/>
                  </a:lnTo>
                  <a:lnTo>
                    <a:pt x="2567" y="1"/>
                  </a:lnTo>
                  <a:lnTo>
                    <a:pt x="2567" y="1"/>
                  </a:lnTo>
                  <a:lnTo>
                    <a:pt x="2568" y="1"/>
                  </a:lnTo>
                  <a:lnTo>
                    <a:pt x="2568" y="1"/>
                  </a:lnTo>
                  <a:lnTo>
                    <a:pt x="2569" y="1"/>
                  </a:lnTo>
                  <a:lnTo>
                    <a:pt x="2569" y="1"/>
                  </a:lnTo>
                  <a:lnTo>
                    <a:pt x="2571" y="1"/>
                  </a:lnTo>
                  <a:lnTo>
                    <a:pt x="2571" y="1"/>
                  </a:lnTo>
                  <a:lnTo>
                    <a:pt x="2571" y="1"/>
                  </a:lnTo>
                  <a:lnTo>
                    <a:pt x="2571" y="1"/>
                  </a:lnTo>
                  <a:lnTo>
                    <a:pt x="2573" y="1"/>
                  </a:lnTo>
                  <a:lnTo>
                    <a:pt x="2573" y="1"/>
                  </a:lnTo>
                  <a:lnTo>
                    <a:pt x="2575" y="1"/>
                  </a:lnTo>
                  <a:lnTo>
                    <a:pt x="2575" y="1"/>
                  </a:lnTo>
                  <a:lnTo>
                    <a:pt x="2576" y="1"/>
                  </a:lnTo>
                  <a:lnTo>
                    <a:pt x="2576" y="1"/>
                  </a:lnTo>
                  <a:lnTo>
                    <a:pt x="2577" y="0"/>
                  </a:lnTo>
                  <a:lnTo>
                    <a:pt x="2577" y="0"/>
                  </a:lnTo>
                  <a:lnTo>
                    <a:pt x="2578" y="0"/>
                  </a:lnTo>
                  <a:lnTo>
                    <a:pt x="2578" y="0"/>
                  </a:lnTo>
                  <a:lnTo>
                    <a:pt x="2578" y="0"/>
                  </a:lnTo>
                  <a:lnTo>
                    <a:pt x="2578" y="0"/>
                  </a:lnTo>
                  <a:lnTo>
                    <a:pt x="2579" y="0"/>
                  </a:lnTo>
                  <a:lnTo>
                    <a:pt x="2579" y="0"/>
                  </a:lnTo>
                  <a:lnTo>
                    <a:pt x="2580" y="0"/>
                  </a:lnTo>
                  <a:lnTo>
                    <a:pt x="2580" y="0"/>
                  </a:lnTo>
                  <a:lnTo>
                    <a:pt x="2582" y="0"/>
                  </a:lnTo>
                  <a:lnTo>
                    <a:pt x="2582" y="0"/>
                  </a:lnTo>
                  <a:lnTo>
                    <a:pt x="2583" y="0"/>
                  </a:lnTo>
                  <a:lnTo>
                    <a:pt x="2583" y="0"/>
                  </a:lnTo>
                  <a:lnTo>
                    <a:pt x="2584" y="0"/>
                  </a:lnTo>
                  <a:lnTo>
                    <a:pt x="2584" y="0"/>
                  </a:lnTo>
                  <a:lnTo>
                    <a:pt x="2585" y="0"/>
                  </a:lnTo>
                  <a:lnTo>
                    <a:pt x="2585" y="0"/>
                  </a:lnTo>
                  <a:lnTo>
                    <a:pt x="2586" y="0"/>
                  </a:lnTo>
                  <a:lnTo>
                    <a:pt x="2586" y="0"/>
                  </a:lnTo>
                  <a:lnTo>
                    <a:pt x="2587" y="0"/>
                  </a:lnTo>
                  <a:lnTo>
                    <a:pt x="2587" y="0"/>
                  </a:lnTo>
                  <a:lnTo>
                    <a:pt x="2588" y="0"/>
                  </a:lnTo>
                  <a:lnTo>
                    <a:pt x="2588" y="0"/>
                  </a:lnTo>
                  <a:lnTo>
                    <a:pt x="2589" y="0"/>
                  </a:lnTo>
                  <a:lnTo>
                    <a:pt x="2589" y="0"/>
                  </a:lnTo>
                  <a:lnTo>
                    <a:pt x="2590" y="0"/>
                  </a:lnTo>
                  <a:lnTo>
                    <a:pt x="2590" y="0"/>
                  </a:lnTo>
                  <a:lnTo>
                    <a:pt x="2592" y="0"/>
                  </a:lnTo>
                  <a:lnTo>
                    <a:pt x="2592" y="0"/>
                  </a:lnTo>
                  <a:lnTo>
                    <a:pt x="2593" y="0"/>
                  </a:lnTo>
                  <a:lnTo>
                    <a:pt x="2593" y="0"/>
                  </a:lnTo>
                  <a:lnTo>
                    <a:pt x="2594" y="0"/>
                  </a:lnTo>
                  <a:lnTo>
                    <a:pt x="2594" y="0"/>
                  </a:lnTo>
                  <a:lnTo>
                    <a:pt x="2594" y="0"/>
                  </a:lnTo>
                  <a:lnTo>
                    <a:pt x="2594" y="0"/>
                  </a:lnTo>
                  <a:lnTo>
                    <a:pt x="2595" y="0"/>
                  </a:lnTo>
                  <a:lnTo>
                    <a:pt x="2595" y="0"/>
                  </a:lnTo>
                  <a:lnTo>
                    <a:pt x="2596" y="0"/>
                  </a:lnTo>
                  <a:lnTo>
                    <a:pt x="2596" y="0"/>
                  </a:lnTo>
                  <a:lnTo>
                    <a:pt x="2597" y="0"/>
                  </a:lnTo>
                  <a:lnTo>
                    <a:pt x="2597" y="0"/>
                  </a:lnTo>
                  <a:lnTo>
                    <a:pt x="2598" y="0"/>
                  </a:lnTo>
                  <a:lnTo>
                    <a:pt x="2598" y="0"/>
                  </a:lnTo>
                  <a:lnTo>
                    <a:pt x="2599" y="0"/>
                  </a:lnTo>
                  <a:lnTo>
                    <a:pt x="2599" y="0"/>
                  </a:lnTo>
                  <a:lnTo>
                    <a:pt x="2601" y="0"/>
                  </a:lnTo>
                  <a:lnTo>
                    <a:pt x="2601" y="0"/>
                  </a:lnTo>
                  <a:lnTo>
                    <a:pt x="2602" y="0"/>
                  </a:lnTo>
                  <a:lnTo>
                    <a:pt x="2602" y="0"/>
                  </a:lnTo>
                  <a:lnTo>
                    <a:pt x="2603" y="0"/>
                  </a:lnTo>
                  <a:lnTo>
                    <a:pt x="2603" y="0"/>
                  </a:lnTo>
                  <a:lnTo>
                    <a:pt x="2604" y="0"/>
                  </a:lnTo>
                  <a:lnTo>
                    <a:pt x="2604" y="0"/>
                  </a:lnTo>
                  <a:lnTo>
                    <a:pt x="2605" y="0"/>
                  </a:lnTo>
                  <a:lnTo>
                    <a:pt x="2605" y="0"/>
                  </a:lnTo>
                  <a:lnTo>
                    <a:pt x="2606" y="0"/>
                  </a:lnTo>
                  <a:lnTo>
                    <a:pt x="2606" y="0"/>
                  </a:lnTo>
                  <a:lnTo>
                    <a:pt x="2607" y="0"/>
                  </a:lnTo>
                  <a:lnTo>
                    <a:pt x="2607" y="0"/>
                  </a:lnTo>
                  <a:lnTo>
                    <a:pt x="2608" y="0"/>
                  </a:lnTo>
                  <a:lnTo>
                    <a:pt x="2608" y="0"/>
                  </a:lnTo>
                  <a:lnTo>
                    <a:pt x="2608" y="0"/>
                  </a:lnTo>
                  <a:lnTo>
                    <a:pt x="2608" y="0"/>
                  </a:lnTo>
                  <a:lnTo>
                    <a:pt x="2610" y="0"/>
                  </a:lnTo>
                  <a:lnTo>
                    <a:pt x="2610" y="0"/>
                  </a:lnTo>
                  <a:lnTo>
                    <a:pt x="2611" y="0"/>
                  </a:lnTo>
                  <a:lnTo>
                    <a:pt x="2611" y="0"/>
                  </a:lnTo>
                  <a:lnTo>
                    <a:pt x="2612" y="0"/>
                  </a:lnTo>
                  <a:lnTo>
                    <a:pt x="2612" y="0"/>
                  </a:lnTo>
                  <a:lnTo>
                    <a:pt x="2613" y="0"/>
                  </a:lnTo>
                  <a:lnTo>
                    <a:pt x="2613" y="0"/>
                  </a:lnTo>
                  <a:lnTo>
                    <a:pt x="2614" y="0"/>
                  </a:lnTo>
                  <a:lnTo>
                    <a:pt x="2614" y="0"/>
                  </a:lnTo>
                  <a:lnTo>
                    <a:pt x="2615" y="0"/>
                  </a:lnTo>
                  <a:lnTo>
                    <a:pt x="2615" y="0"/>
                  </a:lnTo>
                  <a:lnTo>
                    <a:pt x="2616" y="0"/>
                  </a:lnTo>
                  <a:lnTo>
                    <a:pt x="2616" y="0"/>
                  </a:lnTo>
                  <a:lnTo>
                    <a:pt x="2617" y="0"/>
                  </a:lnTo>
                  <a:lnTo>
                    <a:pt x="2617" y="0"/>
                  </a:lnTo>
                  <a:lnTo>
                    <a:pt x="2619" y="0"/>
                  </a:lnTo>
                  <a:lnTo>
                    <a:pt x="2619" y="0"/>
                  </a:lnTo>
                  <a:lnTo>
                    <a:pt x="2620" y="0"/>
                  </a:lnTo>
                  <a:lnTo>
                    <a:pt x="2620" y="0"/>
                  </a:lnTo>
                  <a:lnTo>
                    <a:pt x="2621" y="0"/>
                  </a:lnTo>
                  <a:lnTo>
                    <a:pt x="2621" y="0"/>
                  </a:lnTo>
                  <a:lnTo>
                    <a:pt x="2622" y="0"/>
                  </a:lnTo>
                  <a:lnTo>
                    <a:pt x="2622" y="0"/>
                  </a:lnTo>
                  <a:lnTo>
                    <a:pt x="2623" y="0"/>
                  </a:lnTo>
                  <a:lnTo>
                    <a:pt x="2623" y="0"/>
                  </a:lnTo>
                  <a:lnTo>
                    <a:pt x="2624" y="0"/>
                  </a:lnTo>
                  <a:lnTo>
                    <a:pt x="2624" y="0"/>
                  </a:lnTo>
                  <a:lnTo>
                    <a:pt x="2624" y="0"/>
                  </a:lnTo>
                  <a:lnTo>
                    <a:pt x="2624" y="0"/>
                  </a:lnTo>
                  <a:lnTo>
                    <a:pt x="2626" y="0"/>
                  </a:lnTo>
                  <a:lnTo>
                    <a:pt x="2626" y="0"/>
                  </a:lnTo>
                  <a:lnTo>
                    <a:pt x="2626" y="0"/>
                  </a:lnTo>
                  <a:lnTo>
                    <a:pt x="2626" y="0"/>
                  </a:lnTo>
                  <a:lnTo>
                    <a:pt x="2629" y="0"/>
                  </a:lnTo>
                  <a:lnTo>
                    <a:pt x="2629" y="0"/>
                  </a:lnTo>
                  <a:lnTo>
                    <a:pt x="2629" y="0"/>
                  </a:lnTo>
                  <a:lnTo>
                    <a:pt x="2629" y="0"/>
                  </a:lnTo>
                  <a:lnTo>
                    <a:pt x="2631" y="0"/>
                  </a:lnTo>
                </a:path>
              </a:pathLst>
            </a:cu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0" name="îş1îḍè"/>
            <p:cNvSpPr/>
            <p:nvPr/>
          </p:nvSpPr>
          <p:spPr bwMode="auto">
            <a:xfrm flipH="1">
              <a:off x="5977871" y="2882826"/>
              <a:ext cx="189007" cy="1939485"/>
            </a:xfrm>
            <a:custGeom>
              <a:avLst/>
              <a:gdLst>
                <a:gd name="T0" fmla="*/ 214 w 214"/>
                <a:gd name="T1" fmla="*/ 2 h 2132"/>
                <a:gd name="T2" fmla="*/ 0 w 214"/>
                <a:gd name="T3" fmla="*/ 0 h 2132"/>
                <a:gd name="T4" fmla="*/ 84 w 214"/>
                <a:gd name="T5" fmla="*/ 2132 h 2132"/>
                <a:gd name="T6" fmla="*/ 132 w 214"/>
                <a:gd name="T7" fmla="*/ 2132 h 2132"/>
                <a:gd name="T8" fmla="*/ 214 w 214"/>
                <a:gd name="T9" fmla="*/ 2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2132">
                  <a:moveTo>
                    <a:pt x="214" y="2"/>
                  </a:moveTo>
                  <a:lnTo>
                    <a:pt x="0" y="0"/>
                  </a:lnTo>
                  <a:lnTo>
                    <a:pt x="84" y="2132"/>
                  </a:lnTo>
                  <a:lnTo>
                    <a:pt x="132" y="2132"/>
                  </a:lnTo>
                  <a:lnTo>
                    <a:pt x="214" y="2"/>
                  </a:lnTo>
                  <a:close/>
                </a:path>
              </a:pathLst>
            </a:custGeom>
            <a:solidFill>
              <a:srgbClr val="B7B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1" name="îṣľîḓé"/>
            <p:cNvSpPr/>
            <p:nvPr/>
          </p:nvSpPr>
          <p:spPr bwMode="auto">
            <a:xfrm flipH="1">
              <a:off x="5557856" y="2799886"/>
              <a:ext cx="2278582" cy="829385"/>
            </a:xfrm>
            <a:custGeom>
              <a:avLst/>
              <a:gdLst>
                <a:gd name="T0" fmla="*/ 2556 w 2609"/>
                <a:gd name="T1" fmla="*/ 913 h 913"/>
                <a:gd name="T2" fmla="*/ 2609 w 2609"/>
                <a:gd name="T3" fmla="*/ 764 h 913"/>
                <a:gd name="T4" fmla="*/ 11 w 2609"/>
                <a:gd name="T5" fmla="*/ 0 h 913"/>
                <a:gd name="T6" fmla="*/ 0 w 2609"/>
                <a:gd name="T7" fmla="*/ 32 h 913"/>
                <a:gd name="T8" fmla="*/ 2556 w 2609"/>
                <a:gd name="T9" fmla="*/ 913 h 9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9" h="913">
                  <a:moveTo>
                    <a:pt x="2556" y="913"/>
                  </a:moveTo>
                  <a:lnTo>
                    <a:pt x="2609" y="764"/>
                  </a:lnTo>
                  <a:lnTo>
                    <a:pt x="11" y="0"/>
                  </a:lnTo>
                  <a:lnTo>
                    <a:pt x="0" y="32"/>
                  </a:lnTo>
                  <a:lnTo>
                    <a:pt x="2556" y="913"/>
                  </a:lnTo>
                  <a:close/>
                </a:path>
              </a:pathLst>
            </a:custGeom>
            <a:solidFill>
              <a:srgbClr val="B7B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2" name="îşľíḓe"/>
            <p:cNvSpPr/>
            <p:nvPr/>
          </p:nvSpPr>
          <p:spPr bwMode="auto">
            <a:xfrm flipH="1">
              <a:off x="4786078" y="2059819"/>
              <a:ext cx="1585557" cy="1677909"/>
            </a:xfrm>
            <a:custGeom>
              <a:avLst/>
              <a:gdLst>
                <a:gd name="T0" fmla="*/ 51 w 1813"/>
                <a:gd name="T1" fmla="*/ 1843 h 1843"/>
                <a:gd name="T2" fmla="*/ 1813 w 1813"/>
                <a:gd name="T3" fmla="*/ 0 h 1843"/>
                <a:gd name="T4" fmla="*/ 0 w 1813"/>
                <a:gd name="T5" fmla="*/ 1797 h 1843"/>
                <a:gd name="T6" fmla="*/ 51 w 1813"/>
                <a:gd name="T7" fmla="*/ 1843 h 18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3" h="1843">
                  <a:moveTo>
                    <a:pt x="51" y="1843"/>
                  </a:moveTo>
                  <a:lnTo>
                    <a:pt x="1813" y="0"/>
                  </a:lnTo>
                  <a:lnTo>
                    <a:pt x="0" y="1797"/>
                  </a:lnTo>
                  <a:lnTo>
                    <a:pt x="51" y="1843"/>
                  </a:lnTo>
                  <a:close/>
                </a:path>
              </a:pathLst>
            </a:custGeom>
            <a:solidFill>
              <a:srgbClr val="B7B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3" name="i$ļíḓè"/>
            <p:cNvSpPr/>
            <p:nvPr/>
          </p:nvSpPr>
          <p:spPr bwMode="auto">
            <a:xfrm flipH="1">
              <a:off x="5883367" y="3189058"/>
              <a:ext cx="378014" cy="376412"/>
            </a:xfrm>
            <a:custGeom>
              <a:avLst/>
              <a:gdLst>
                <a:gd name="T0" fmla="*/ 0 w 432"/>
                <a:gd name="T1" fmla="*/ 208 h 416"/>
                <a:gd name="T2" fmla="*/ 5 w 432"/>
                <a:gd name="T3" fmla="*/ 249 h 416"/>
                <a:gd name="T4" fmla="*/ 17 w 432"/>
                <a:gd name="T5" fmla="*/ 289 h 416"/>
                <a:gd name="T6" fmla="*/ 37 w 432"/>
                <a:gd name="T7" fmla="*/ 324 h 416"/>
                <a:gd name="T8" fmla="*/ 63 w 432"/>
                <a:gd name="T9" fmla="*/ 355 h 416"/>
                <a:gd name="T10" fmla="*/ 96 w 432"/>
                <a:gd name="T11" fmla="*/ 380 h 416"/>
                <a:gd name="T12" fmla="*/ 131 w 432"/>
                <a:gd name="T13" fmla="*/ 399 h 416"/>
                <a:gd name="T14" fmla="*/ 173 w 432"/>
                <a:gd name="T15" fmla="*/ 411 h 416"/>
                <a:gd name="T16" fmla="*/ 216 w 432"/>
                <a:gd name="T17" fmla="*/ 416 h 416"/>
                <a:gd name="T18" fmla="*/ 238 w 432"/>
                <a:gd name="T19" fmla="*/ 414 h 416"/>
                <a:gd name="T20" fmla="*/ 279 w 432"/>
                <a:gd name="T21" fmla="*/ 406 h 416"/>
                <a:gd name="T22" fmla="*/ 319 w 432"/>
                <a:gd name="T23" fmla="*/ 391 h 416"/>
                <a:gd name="T24" fmla="*/ 354 w 432"/>
                <a:gd name="T25" fmla="*/ 368 h 416"/>
                <a:gd name="T26" fmla="*/ 383 w 432"/>
                <a:gd name="T27" fmla="*/ 340 h 416"/>
                <a:gd name="T28" fmla="*/ 405 w 432"/>
                <a:gd name="T29" fmla="*/ 306 h 416"/>
                <a:gd name="T30" fmla="*/ 422 w 432"/>
                <a:gd name="T31" fmla="*/ 270 h 416"/>
                <a:gd name="T32" fmla="*/ 431 w 432"/>
                <a:gd name="T33" fmla="*/ 229 h 416"/>
                <a:gd name="T34" fmla="*/ 432 w 432"/>
                <a:gd name="T35" fmla="*/ 208 h 416"/>
                <a:gd name="T36" fmla="*/ 428 w 432"/>
                <a:gd name="T37" fmla="*/ 166 h 416"/>
                <a:gd name="T38" fmla="*/ 414 w 432"/>
                <a:gd name="T39" fmla="*/ 127 h 416"/>
                <a:gd name="T40" fmla="*/ 395 w 432"/>
                <a:gd name="T41" fmla="*/ 92 h 416"/>
                <a:gd name="T42" fmla="*/ 368 w 432"/>
                <a:gd name="T43" fmla="*/ 61 h 416"/>
                <a:gd name="T44" fmla="*/ 337 w 432"/>
                <a:gd name="T45" fmla="*/ 35 h 416"/>
                <a:gd name="T46" fmla="*/ 300 w 432"/>
                <a:gd name="T47" fmla="*/ 17 h 416"/>
                <a:gd name="T48" fmla="*/ 259 w 432"/>
                <a:gd name="T49" fmla="*/ 4 h 416"/>
                <a:gd name="T50" fmla="*/ 216 w 432"/>
                <a:gd name="T51" fmla="*/ 0 h 416"/>
                <a:gd name="T52" fmla="*/ 194 w 432"/>
                <a:gd name="T53" fmla="*/ 1 h 416"/>
                <a:gd name="T54" fmla="*/ 152 w 432"/>
                <a:gd name="T55" fmla="*/ 9 h 416"/>
                <a:gd name="T56" fmla="*/ 113 w 432"/>
                <a:gd name="T57" fmla="*/ 26 h 416"/>
                <a:gd name="T58" fmla="*/ 79 w 432"/>
                <a:gd name="T59" fmla="*/ 47 h 416"/>
                <a:gd name="T60" fmla="*/ 50 w 432"/>
                <a:gd name="T61" fmla="*/ 75 h 416"/>
                <a:gd name="T62" fmla="*/ 26 w 432"/>
                <a:gd name="T63" fmla="*/ 109 h 416"/>
                <a:gd name="T64" fmla="*/ 10 w 432"/>
                <a:gd name="T65" fmla="*/ 147 h 416"/>
                <a:gd name="T66" fmla="*/ 1 w 432"/>
                <a:gd name="T67" fmla="*/ 187 h 416"/>
                <a:gd name="T68" fmla="*/ 0 w 432"/>
                <a:gd name="T69" fmla="*/ 208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2" h="416">
                  <a:moveTo>
                    <a:pt x="0" y="208"/>
                  </a:moveTo>
                  <a:lnTo>
                    <a:pt x="0" y="208"/>
                  </a:lnTo>
                  <a:lnTo>
                    <a:pt x="1" y="229"/>
                  </a:lnTo>
                  <a:lnTo>
                    <a:pt x="5" y="249"/>
                  </a:lnTo>
                  <a:lnTo>
                    <a:pt x="10" y="270"/>
                  </a:lnTo>
                  <a:lnTo>
                    <a:pt x="17" y="289"/>
                  </a:lnTo>
                  <a:lnTo>
                    <a:pt x="26" y="306"/>
                  </a:lnTo>
                  <a:lnTo>
                    <a:pt x="37" y="324"/>
                  </a:lnTo>
                  <a:lnTo>
                    <a:pt x="50" y="340"/>
                  </a:lnTo>
                  <a:lnTo>
                    <a:pt x="63" y="355"/>
                  </a:lnTo>
                  <a:lnTo>
                    <a:pt x="79" y="368"/>
                  </a:lnTo>
                  <a:lnTo>
                    <a:pt x="96" y="380"/>
                  </a:lnTo>
                  <a:lnTo>
                    <a:pt x="113" y="391"/>
                  </a:lnTo>
                  <a:lnTo>
                    <a:pt x="131" y="399"/>
                  </a:lnTo>
                  <a:lnTo>
                    <a:pt x="152" y="406"/>
                  </a:lnTo>
                  <a:lnTo>
                    <a:pt x="173" y="411"/>
                  </a:lnTo>
                  <a:lnTo>
                    <a:pt x="194" y="414"/>
                  </a:lnTo>
                  <a:lnTo>
                    <a:pt x="216" y="416"/>
                  </a:lnTo>
                  <a:lnTo>
                    <a:pt x="216" y="416"/>
                  </a:lnTo>
                  <a:lnTo>
                    <a:pt x="238" y="414"/>
                  </a:lnTo>
                  <a:lnTo>
                    <a:pt x="259" y="411"/>
                  </a:lnTo>
                  <a:lnTo>
                    <a:pt x="279" y="406"/>
                  </a:lnTo>
                  <a:lnTo>
                    <a:pt x="300" y="399"/>
                  </a:lnTo>
                  <a:lnTo>
                    <a:pt x="319" y="391"/>
                  </a:lnTo>
                  <a:lnTo>
                    <a:pt x="337" y="380"/>
                  </a:lnTo>
                  <a:lnTo>
                    <a:pt x="354" y="368"/>
                  </a:lnTo>
                  <a:lnTo>
                    <a:pt x="368" y="355"/>
                  </a:lnTo>
                  <a:lnTo>
                    <a:pt x="383" y="340"/>
                  </a:lnTo>
                  <a:lnTo>
                    <a:pt x="395" y="324"/>
                  </a:lnTo>
                  <a:lnTo>
                    <a:pt x="405" y="306"/>
                  </a:lnTo>
                  <a:lnTo>
                    <a:pt x="414" y="289"/>
                  </a:lnTo>
                  <a:lnTo>
                    <a:pt x="422" y="270"/>
                  </a:lnTo>
                  <a:lnTo>
                    <a:pt x="428" y="249"/>
                  </a:lnTo>
                  <a:lnTo>
                    <a:pt x="431" y="229"/>
                  </a:lnTo>
                  <a:lnTo>
                    <a:pt x="432" y="208"/>
                  </a:lnTo>
                  <a:lnTo>
                    <a:pt x="432" y="208"/>
                  </a:lnTo>
                  <a:lnTo>
                    <a:pt x="431" y="187"/>
                  </a:lnTo>
                  <a:lnTo>
                    <a:pt x="428" y="166"/>
                  </a:lnTo>
                  <a:lnTo>
                    <a:pt x="422" y="147"/>
                  </a:lnTo>
                  <a:lnTo>
                    <a:pt x="414" y="127"/>
                  </a:lnTo>
                  <a:lnTo>
                    <a:pt x="405" y="109"/>
                  </a:lnTo>
                  <a:lnTo>
                    <a:pt x="395" y="92"/>
                  </a:lnTo>
                  <a:lnTo>
                    <a:pt x="383" y="75"/>
                  </a:lnTo>
                  <a:lnTo>
                    <a:pt x="368" y="61"/>
                  </a:lnTo>
                  <a:lnTo>
                    <a:pt x="354" y="47"/>
                  </a:lnTo>
                  <a:lnTo>
                    <a:pt x="337" y="35"/>
                  </a:lnTo>
                  <a:lnTo>
                    <a:pt x="319" y="26"/>
                  </a:lnTo>
                  <a:lnTo>
                    <a:pt x="300" y="17"/>
                  </a:lnTo>
                  <a:lnTo>
                    <a:pt x="279" y="9"/>
                  </a:lnTo>
                  <a:lnTo>
                    <a:pt x="259" y="4"/>
                  </a:lnTo>
                  <a:lnTo>
                    <a:pt x="238" y="1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94" y="1"/>
                  </a:lnTo>
                  <a:lnTo>
                    <a:pt x="173" y="4"/>
                  </a:lnTo>
                  <a:lnTo>
                    <a:pt x="152" y="9"/>
                  </a:lnTo>
                  <a:lnTo>
                    <a:pt x="131" y="17"/>
                  </a:lnTo>
                  <a:lnTo>
                    <a:pt x="113" y="26"/>
                  </a:lnTo>
                  <a:lnTo>
                    <a:pt x="96" y="35"/>
                  </a:lnTo>
                  <a:lnTo>
                    <a:pt x="79" y="47"/>
                  </a:lnTo>
                  <a:lnTo>
                    <a:pt x="63" y="61"/>
                  </a:lnTo>
                  <a:lnTo>
                    <a:pt x="50" y="75"/>
                  </a:lnTo>
                  <a:lnTo>
                    <a:pt x="37" y="92"/>
                  </a:lnTo>
                  <a:lnTo>
                    <a:pt x="26" y="109"/>
                  </a:lnTo>
                  <a:lnTo>
                    <a:pt x="17" y="127"/>
                  </a:lnTo>
                  <a:lnTo>
                    <a:pt x="10" y="147"/>
                  </a:lnTo>
                  <a:lnTo>
                    <a:pt x="5" y="166"/>
                  </a:lnTo>
                  <a:lnTo>
                    <a:pt x="1" y="187"/>
                  </a:lnTo>
                  <a:lnTo>
                    <a:pt x="0" y="208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B7B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4" name="ïśḻïḑé"/>
            <p:cNvSpPr/>
            <p:nvPr/>
          </p:nvSpPr>
          <p:spPr bwMode="auto">
            <a:xfrm flipH="1">
              <a:off x="5930619" y="3233717"/>
              <a:ext cx="283510" cy="287093"/>
            </a:xfrm>
            <a:custGeom>
              <a:avLst/>
              <a:gdLst>
                <a:gd name="T0" fmla="*/ 163 w 326"/>
                <a:gd name="T1" fmla="*/ 314 h 314"/>
                <a:gd name="T2" fmla="*/ 196 w 326"/>
                <a:gd name="T3" fmla="*/ 311 h 314"/>
                <a:gd name="T4" fmla="*/ 226 w 326"/>
                <a:gd name="T5" fmla="*/ 302 h 314"/>
                <a:gd name="T6" fmla="*/ 255 w 326"/>
                <a:gd name="T7" fmla="*/ 287 h 314"/>
                <a:gd name="T8" fmla="*/ 278 w 326"/>
                <a:gd name="T9" fmla="*/ 268 h 314"/>
                <a:gd name="T10" fmla="*/ 298 w 326"/>
                <a:gd name="T11" fmla="*/ 245 h 314"/>
                <a:gd name="T12" fmla="*/ 313 w 326"/>
                <a:gd name="T13" fmla="*/ 218 h 314"/>
                <a:gd name="T14" fmla="*/ 323 w 326"/>
                <a:gd name="T15" fmla="*/ 189 h 314"/>
                <a:gd name="T16" fmla="*/ 326 w 326"/>
                <a:gd name="T17" fmla="*/ 157 h 314"/>
                <a:gd name="T18" fmla="*/ 325 w 326"/>
                <a:gd name="T19" fmla="*/ 141 h 314"/>
                <a:gd name="T20" fmla="*/ 318 w 326"/>
                <a:gd name="T21" fmla="*/ 111 h 314"/>
                <a:gd name="T22" fmla="*/ 306 w 326"/>
                <a:gd name="T23" fmla="*/ 82 h 314"/>
                <a:gd name="T24" fmla="*/ 288 w 326"/>
                <a:gd name="T25" fmla="*/ 57 h 314"/>
                <a:gd name="T26" fmla="*/ 267 w 326"/>
                <a:gd name="T27" fmla="*/ 36 h 314"/>
                <a:gd name="T28" fmla="*/ 241 w 326"/>
                <a:gd name="T29" fmla="*/ 19 h 314"/>
                <a:gd name="T30" fmla="*/ 211 w 326"/>
                <a:gd name="T31" fmla="*/ 7 h 314"/>
                <a:gd name="T32" fmla="*/ 179 w 326"/>
                <a:gd name="T33" fmla="*/ 1 h 314"/>
                <a:gd name="T34" fmla="*/ 163 w 326"/>
                <a:gd name="T35" fmla="*/ 0 h 314"/>
                <a:gd name="T36" fmla="*/ 130 w 326"/>
                <a:gd name="T37" fmla="*/ 3 h 314"/>
                <a:gd name="T38" fmla="*/ 100 w 326"/>
                <a:gd name="T39" fmla="*/ 12 h 314"/>
                <a:gd name="T40" fmla="*/ 72 w 326"/>
                <a:gd name="T41" fmla="*/ 27 h 314"/>
                <a:gd name="T42" fmla="*/ 47 w 326"/>
                <a:gd name="T43" fmla="*/ 46 h 314"/>
                <a:gd name="T44" fmla="*/ 28 w 326"/>
                <a:gd name="T45" fmla="*/ 69 h 314"/>
                <a:gd name="T46" fmla="*/ 12 w 326"/>
                <a:gd name="T47" fmla="*/ 96 h 314"/>
                <a:gd name="T48" fmla="*/ 3 w 326"/>
                <a:gd name="T49" fmla="*/ 125 h 314"/>
                <a:gd name="T50" fmla="*/ 0 w 326"/>
                <a:gd name="T51" fmla="*/ 157 h 314"/>
                <a:gd name="T52" fmla="*/ 1 w 326"/>
                <a:gd name="T53" fmla="*/ 173 h 314"/>
                <a:gd name="T54" fmla="*/ 7 w 326"/>
                <a:gd name="T55" fmla="*/ 204 h 314"/>
                <a:gd name="T56" fmla="*/ 19 w 326"/>
                <a:gd name="T57" fmla="*/ 232 h 314"/>
                <a:gd name="T58" fmla="*/ 37 w 326"/>
                <a:gd name="T59" fmla="*/ 257 h 314"/>
                <a:gd name="T60" fmla="*/ 59 w 326"/>
                <a:gd name="T61" fmla="*/ 278 h 314"/>
                <a:gd name="T62" fmla="*/ 85 w 326"/>
                <a:gd name="T63" fmla="*/ 295 h 314"/>
                <a:gd name="T64" fmla="*/ 114 w 326"/>
                <a:gd name="T65" fmla="*/ 307 h 314"/>
                <a:gd name="T66" fmla="*/ 146 w 326"/>
                <a:gd name="T67" fmla="*/ 313 h 314"/>
                <a:gd name="T68" fmla="*/ 163 w 326"/>
                <a:gd name="T69" fmla="*/ 314 h 3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6" h="314">
                  <a:moveTo>
                    <a:pt x="163" y="314"/>
                  </a:moveTo>
                  <a:lnTo>
                    <a:pt x="163" y="314"/>
                  </a:lnTo>
                  <a:lnTo>
                    <a:pt x="179" y="313"/>
                  </a:lnTo>
                  <a:lnTo>
                    <a:pt x="196" y="311"/>
                  </a:lnTo>
                  <a:lnTo>
                    <a:pt x="211" y="307"/>
                  </a:lnTo>
                  <a:lnTo>
                    <a:pt x="226" y="302"/>
                  </a:lnTo>
                  <a:lnTo>
                    <a:pt x="241" y="295"/>
                  </a:lnTo>
                  <a:lnTo>
                    <a:pt x="255" y="287"/>
                  </a:lnTo>
                  <a:lnTo>
                    <a:pt x="267" y="278"/>
                  </a:lnTo>
                  <a:lnTo>
                    <a:pt x="278" y="268"/>
                  </a:lnTo>
                  <a:lnTo>
                    <a:pt x="288" y="257"/>
                  </a:lnTo>
                  <a:lnTo>
                    <a:pt x="298" y="245"/>
                  </a:lnTo>
                  <a:lnTo>
                    <a:pt x="306" y="232"/>
                  </a:lnTo>
                  <a:lnTo>
                    <a:pt x="313" y="218"/>
                  </a:lnTo>
                  <a:lnTo>
                    <a:pt x="318" y="204"/>
                  </a:lnTo>
                  <a:lnTo>
                    <a:pt x="323" y="189"/>
                  </a:lnTo>
                  <a:lnTo>
                    <a:pt x="325" y="173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5" y="141"/>
                  </a:lnTo>
                  <a:lnTo>
                    <a:pt x="323" y="125"/>
                  </a:lnTo>
                  <a:lnTo>
                    <a:pt x="318" y="111"/>
                  </a:lnTo>
                  <a:lnTo>
                    <a:pt x="313" y="96"/>
                  </a:lnTo>
                  <a:lnTo>
                    <a:pt x="306" y="82"/>
                  </a:lnTo>
                  <a:lnTo>
                    <a:pt x="298" y="69"/>
                  </a:lnTo>
                  <a:lnTo>
                    <a:pt x="288" y="57"/>
                  </a:lnTo>
                  <a:lnTo>
                    <a:pt x="278" y="46"/>
                  </a:lnTo>
                  <a:lnTo>
                    <a:pt x="267" y="36"/>
                  </a:lnTo>
                  <a:lnTo>
                    <a:pt x="255" y="27"/>
                  </a:lnTo>
                  <a:lnTo>
                    <a:pt x="241" y="19"/>
                  </a:lnTo>
                  <a:lnTo>
                    <a:pt x="226" y="12"/>
                  </a:lnTo>
                  <a:lnTo>
                    <a:pt x="211" y="7"/>
                  </a:lnTo>
                  <a:lnTo>
                    <a:pt x="196" y="3"/>
                  </a:lnTo>
                  <a:lnTo>
                    <a:pt x="179" y="1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6" y="1"/>
                  </a:lnTo>
                  <a:lnTo>
                    <a:pt x="130" y="3"/>
                  </a:lnTo>
                  <a:lnTo>
                    <a:pt x="114" y="7"/>
                  </a:lnTo>
                  <a:lnTo>
                    <a:pt x="100" y="12"/>
                  </a:lnTo>
                  <a:lnTo>
                    <a:pt x="85" y="19"/>
                  </a:lnTo>
                  <a:lnTo>
                    <a:pt x="72" y="27"/>
                  </a:lnTo>
                  <a:lnTo>
                    <a:pt x="59" y="36"/>
                  </a:lnTo>
                  <a:lnTo>
                    <a:pt x="47" y="46"/>
                  </a:lnTo>
                  <a:lnTo>
                    <a:pt x="37" y="57"/>
                  </a:lnTo>
                  <a:lnTo>
                    <a:pt x="28" y="69"/>
                  </a:lnTo>
                  <a:lnTo>
                    <a:pt x="19" y="82"/>
                  </a:lnTo>
                  <a:lnTo>
                    <a:pt x="12" y="96"/>
                  </a:lnTo>
                  <a:lnTo>
                    <a:pt x="7" y="111"/>
                  </a:lnTo>
                  <a:lnTo>
                    <a:pt x="3" y="125"/>
                  </a:lnTo>
                  <a:lnTo>
                    <a:pt x="1" y="141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73"/>
                  </a:lnTo>
                  <a:lnTo>
                    <a:pt x="3" y="189"/>
                  </a:lnTo>
                  <a:lnTo>
                    <a:pt x="7" y="204"/>
                  </a:lnTo>
                  <a:lnTo>
                    <a:pt x="12" y="218"/>
                  </a:lnTo>
                  <a:lnTo>
                    <a:pt x="19" y="232"/>
                  </a:lnTo>
                  <a:lnTo>
                    <a:pt x="28" y="245"/>
                  </a:lnTo>
                  <a:lnTo>
                    <a:pt x="37" y="257"/>
                  </a:lnTo>
                  <a:lnTo>
                    <a:pt x="47" y="268"/>
                  </a:lnTo>
                  <a:lnTo>
                    <a:pt x="59" y="278"/>
                  </a:lnTo>
                  <a:lnTo>
                    <a:pt x="72" y="287"/>
                  </a:lnTo>
                  <a:lnTo>
                    <a:pt x="85" y="295"/>
                  </a:lnTo>
                  <a:lnTo>
                    <a:pt x="100" y="302"/>
                  </a:lnTo>
                  <a:lnTo>
                    <a:pt x="114" y="307"/>
                  </a:lnTo>
                  <a:lnTo>
                    <a:pt x="130" y="311"/>
                  </a:lnTo>
                  <a:lnTo>
                    <a:pt x="146" y="313"/>
                  </a:lnTo>
                  <a:lnTo>
                    <a:pt x="163" y="314"/>
                  </a:lnTo>
                  <a:lnTo>
                    <a:pt x="163" y="314"/>
                  </a:lnTo>
                  <a:close/>
                </a:path>
              </a:pathLst>
            </a:custGeom>
            <a:solidFill>
              <a:srgbClr val="B7B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5" name="íSľîḍe"/>
            <p:cNvSpPr/>
            <p:nvPr/>
          </p:nvSpPr>
          <p:spPr bwMode="auto">
            <a:xfrm flipH="1">
              <a:off x="6014622" y="3316657"/>
              <a:ext cx="120754" cy="121217"/>
            </a:xfrm>
            <a:custGeom>
              <a:avLst/>
              <a:gdLst>
                <a:gd name="T0" fmla="*/ 70 w 139"/>
                <a:gd name="T1" fmla="*/ 134 h 134"/>
                <a:gd name="T2" fmla="*/ 70 w 139"/>
                <a:gd name="T3" fmla="*/ 134 h 134"/>
                <a:gd name="T4" fmla="*/ 77 w 139"/>
                <a:gd name="T5" fmla="*/ 134 h 134"/>
                <a:gd name="T6" fmla="*/ 84 w 139"/>
                <a:gd name="T7" fmla="*/ 133 h 134"/>
                <a:gd name="T8" fmla="*/ 91 w 139"/>
                <a:gd name="T9" fmla="*/ 131 h 134"/>
                <a:gd name="T10" fmla="*/ 96 w 139"/>
                <a:gd name="T11" fmla="*/ 129 h 134"/>
                <a:gd name="T12" fmla="*/ 109 w 139"/>
                <a:gd name="T13" fmla="*/ 122 h 134"/>
                <a:gd name="T14" fmla="*/ 119 w 139"/>
                <a:gd name="T15" fmla="*/ 115 h 134"/>
                <a:gd name="T16" fmla="*/ 128 w 139"/>
                <a:gd name="T17" fmla="*/ 104 h 134"/>
                <a:gd name="T18" fmla="*/ 135 w 139"/>
                <a:gd name="T19" fmla="*/ 93 h 134"/>
                <a:gd name="T20" fmla="*/ 137 w 139"/>
                <a:gd name="T21" fmla="*/ 87 h 134"/>
                <a:gd name="T22" fmla="*/ 138 w 139"/>
                <a:gd name="T23" fmla="*/ 80 h 134"/>
                <a:gd name="T24" fmla="*/ 139 w 139"/>
                <a:gd name="T25" fmla="*/ 74 h 134"/>
                <a:gd name="T26" fmla="*/ 139 w 139"/>
                <a:gd name="T27" fmla="*/ 67 h 134"/>
                <a:gd name="T28" fmla="*/ 139 w 139"/>
                <a:gd name="T29" fmla="*/ 67 h 134"/>
                <a:gd name="T30" fmla="*/ 139 w 139"/>
                <a:gd name="T31" fmla="*/ 60 h 134"/>
                <a:gd name="T32" fmla="*/ 138 w 139"/>
                <a:gd name="T33" fmla="*/ 53 h 134"/>
                <a:gd name="T34" fmla="*/ 137 w 139"/>
                <a:gd name="T35" fmla="*/ 47 h 134"/>
                <a:gd name="T36" fmla="*/ 135 w 139"/>
                <a:gd name="T37" fmla="*/ 41 h 134"/>
                <a:gd name="T38" fmla="*/ 128 w 139"/>
                <a:gd name="T39" fmla="*/ 29 h 134"/>
                <a:gd name="T40" fmla="*/ 119 w 139"/>
                <a:gd name="T41" fmla="*/ 20 h 134"/>
                <a:gd name="T42" fmla="*/ 109 w 139"/>
                <a:gd name="T43" fmla="*/ 11 h 134"/>
                <a:gd name="T44" fmla="*/ 96 w 139"/>
                <a:gd name="T45" fmla="*/ 5 h 134"/>
                <a:gd name="T46" fmla="*/ 91 w 139"/>
                <a:gd name="T47" fmla="*/ 2 h 134"/>
                <a:gd name="T48" fmla="*/ 84 w 139"/>
                <a:gd name="T49" fmla="*/ 1 h 134"/>
                <a:gd name="T50" fmla="*/ 77 w 139"/>
                <a:gd name="T51" fmla="*/ 0 h 134"/>
                <a:gd name="T52" fmla="*/ 70 w 139"/>
                <a:gd name="T53" fmla="*/ 0 h 134"/>
                <a:gd name="T54" fmla="*/ 70 w 139"/>
                <a:gd name="T55" fmla="*/ 0 h 134"/>
                <a:gd name="T56" fmla="*/ 63 w 139"/>
                <a:gd name="T57" fmla="*/ 0 h 134"/>
                <a:gd name="T58" fmla="*/ 56 w 139"/>
                <a:gd name="T59" fmla="*/ 1 h 134"/>
                <a:gd name="T60" fmla="*/ 49 w 139"/>
                <a:gd name="T61" fmla="*/ 2 h 134"/>
                <a:gd name="T62" fmla="*/ 43 w 139"/>
                <a:gd name="T63" fmla="*/ 5 h 134"/>
                <a:gd name="T64" fmla="*/ 31 w 139"/>
                <a:gd name="T65" fmla="*/ 11 h 134"/>
                <a:gd name="T66" fmla="*/ 20 w 139"/>
                <a:gd name="T67" fmla="*/ 20 h 134"/>
                <a:gd name="T68" fmla="*/ 12 w 139"/>
                <a:gd name="T69" fmla="*/ 29 h 134"/>
                <a:gd name="T70" fmla="*/ 6 w 139"/>
                <a:gd name="T71" fmla="*/ 41 h 134"/>
                <a:gd name="T72" fmla="*/ 3 w 139"/>
                <a:gd name="T73" fmla="*/ 47 h 134"/>
                <a:gd name="T74" fmla="*/ 1 w 139"/>
                <a:gd name="T75" fmla="*/ 53 h 134"/>
                <a:gd name="T76" fmla="*/ 0 w 139"/>
                <a:gd name="T77" fmla="*/ 60 h 134"/>
                <a:gd name="T78" fmla="*/ 0 w 139"/>
                <a:gd name="T79" fmla="*/ 67 h 134"/>
                <a:gd name="T80" fmla="*/ 0 w 139"/>
                <a:gd name="T81" fmla="*/ 67 h 134"/>
                <a:gd name="T82" fmla="*/ 0 w 139"/>
                <a:gd name="T83" fmla="*/ 74 h 134"/>
                <a:gd name="T84" fmla="*/ 1 w 139"/>
                <a:gd name="T85" fmla="*/ 80 h 134"/>
                <a:gd name="T86" fmla="*/ 3 w 139"/>
                <a:gd name="T87" fmla="*/ 87 h 134"/>
                <a:gd name="T88" fmla="*/ 6 w 139"/>
                <a:gd name="T89" fmla="*/ 93 h 134"/>
                <a:gd name="T90" fmla="*/ 12 w 139"/>
                <a:gd name="T91" fmla="*/ 104 h 134"/>
                <a:gd name="T92" fmla="*/ 20 w 139"/>
                <a:gd name="T93" fmla="*/ 115 h 134"/>
                <a:gd name="T94" fmla="*/ 31 w 139"/>
                <a:gd name="T95" fmla="*/ 122 h 134"/>
                <a:gd name="T96" fmla="*/ 43 w 139"/>
                <a:gd name="T97" fmla="*/ 129 h 134"/>
                <a:gd name="T98" fmla="*/ 49 w 139"/>
                <a:gd name="T99" fmla="*/ 131 h 134"/>
                <a:gd name="T100" fmla="*/ 56 w 139"/>
                <a:gd name="T101" fmla="*/ 133 h 134"/>
                <a:gd name="T102" fmla="*/ 63 w 139"/>
                <a:gd name="T103" fmla="*/ 134 h 134"/>
                <a:gd name="T104" fmla="*/ 70 w 139"/>
                <a:gd name="T105" fmla="*/ 134 h 134"/>
                <a:gd name="T106" fmla="*/ 70 w 139"/>
                <a:gd name="T10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9" h="134">
                  <a:moveTo>
                    <a:pt x="70" y="134"/>
                  </a:moveTo>
                  <a:lnTo>
                    <a:pt x="70" y="134"/>
                  </a:lnTo>
                  <a:lnTo>
                    <a:pt x="77" y="134"/>
                  </a:lnTo>
                  <a:lnTo>
                    <a:pt x="84" y="133"/>
                  </a:lnTo>
                  <a:lnTo>
                    <a:pt x="91" y="131"/>
                  </a:lnTo>
                  <a:lnTo>
                    <a:pt x="96" y="129"/>
                  </a:lnTo>
                  <a:lnTo>
                    <a:pt x="109" y="122"/>
                  </a:lnTo>
                  <a:lnTo>
                    <a:pt x="119" y="115"/>
                  </a:lnTo>
                  <a:lnTo>
                    <a:pt x="128" y="104"/>
                  </a:lnTo>
                  <a:lnTo>
                    <a:pt x="135" y="93"/>
                  </a:lnTo>
                  <a:lnTo>
                    <a:pt x="137" y="87"/>
                  </a:lnTo>
                  <a:lnTo>
                    <a:pt x="138" y="80"/>
                  </a:lnTo>
                  <a:lnTo>
                    <a:pt x="139" y="74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9" y="60"/>
                  </a:lnTo>
                  <a:lnTo>
                    <a:pt x="138" y="53"/>
                  </a:lnTo>
                  <a:lnTo>
                    <a:pt x="137" y="47"/>
                  </a:lnTo>
                  <a:lnTo>
                    <a:pt x="135" y="41"/>
                  </a:lnTo>
                  <a:lnTo>
                    <a:pt x="128" y="29"/>
                  </a:lnTo>
                  <a:lnTo>
                    <a:pt x="119" y="20"/>
                  </a:lnTo>
                  <a:lnTo>
                    <a:pt x="109" y="11"/>
                  </a:lnTo>
                  <a:lnTo>
                    <a:pt x="96" y="5"/>
                  </a:lnTo>
                  <a:lnTo>
                    <a:pt x="91" y="2"/>
                  </a:lnTo>
                  <a:lnTo>
                    <a:pt x="84" y="1"/>
                  </a:lnTo>
                  <a:lnTo>
                    <a:pt x="77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3" y="0"/>
                  </a:lnTo>
                  <a:lnTo>
                    <a:pt x="56" y="1"/>
                  </a:lnTo>
                  <a:lnTo>
                    <a:pt x="49" y="2"/>
                  </a:lnTo>
                  <a:lnTo>
                    <a:pt x="43" y="5"/>
                  </a:lnTo>
                  <a:lnTo>
                    <a:pt x="31" y="11"/>
                  </a:lnTo>
                  <a:lnTo>
                    <a:pt x="20" y="20"/>
                  </a:lnTo>
                  <a:lnTo>
                    <a:pt x="12" y="29"/>
                  </a:lnTo>
                  <a:lnTo>
                    <a:pt x="6" y="41"/>
                  </a:lnTo>
                  <a:lnTo>
                    <a:pt x="3" y="47"/>
                  </a:lnTo>
                  <a:lnTo>
                    <a:pt x="1" y="53"/>
                  </a:lnTo>
                  <a:lnTo>
                    <a:pt x="0" y="60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1" y="80"/>
                  </a:lnTo>
                  <a:lnTo>
                    <a:pt x="3" y="87"/>
                  </a:lnTo>
                  <a:lnTo>
                    <a:pt x="6" y="93"/>
                  </a:lnTo>
                  <a:lnTo>
                    <a:pt x="12" y="104"/>
                  </a:lnTo>
                  <a:lnTo>
                    <a:pt x="20" y="115"/>
                  </a:lnTo>
                  <a:lnTo>
                    <a:pt x="31" y="122"/>
                  </a:lnTo>
                  <a:lnTo>
                    <a:pt x="43" y="129"/>
                  </a:lnTo>
                  <a:lnTo>
                    <a:pt x="49" y="131"/>
                  </a:lnTo>
                  <a:lnTo>
                    <a:pt x="56" y="133"/>
                  </a:lnTo>
                  <a:lnTo>
                    <a:pt x="63" y="134"/>
                  </a:lnTo>
                  <a:lnTo>
                    <a:pt x="70" y="134"/>
                  </a:lnTo>
                  <a:lnTo>
                    <a:pt x="70" y="134"/>
                  </a:lnTo>
                  <a:close/>
                </a:path>
              </a:pathLst>
            </a:custGeom>
            <a:solidFill>
              <a:srgbClr val="B7B7B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6" name="ïSḷiḋé"/>
            <p:cNvSpPr/>
            <p:nvPr/>
          </p:nvSpPr>
          <p:spPr bwMode="auto">
            <a:xfrm flipH="1">
              <a:off x="6019872" y="2850927"/>
              <a:ext cx="183757" cy="1945864"/>
            </a:xfrm>
            <a:custGeom>
              <a:avLst/>
              <a:gdLst>
                <a:gd name="T0" fmla="*/ 214 w 214"/>
                <a:gd name="T1" fmla="*/ 2 h 2132"/>
                <a:gd name="T2" fmla="*/ 0 w 214"/>
                <a:gd name="T3" fmla="*/ 0 h 2132"/>
                <a:gd name="T4" fmla="*/ 84 w 214"/>
                <a:gd name="T5" fmla="*/ 2132 h 2132"/>
                <a:gd name="T6" fmla="*/ 132 w 214"/>
                <a:gd name="T7" fmla="*/ 2132 h 2132"/>
                <a:gd name="T8" fmla="*/ 214 w 214"/>
                <a:gd name="T9" fmla="*/ 2 h 2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4" h="2132">
                  <a:moveTo>
                    <a:pt x="214" y="2"/>
                  </a:moveTo>
                  <a:lnTo>
                    <a:pt x="0" y="0"/>
                  </a:lnTo>
                  <a:lnTo>
                    <a:pt x="84" y="2132"/>
                  </a:lnTo>
                  <a:lnTo>
                    <a:pt x="132" y="2132"/>
                  </a:lnTo>
                  <a:lnTo>
                    <a:pt x="214" y="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7" name="íşľïḋe"/>
            <p:cNvSpPr/>
            <p:nvPr/>
          </p:nvSpPr>
          <p:spPr bwMode="auto">
            <a:xfrm flipH="1">
              <a:off x="5594607" y="2748849"/>
              <a:ext cx="2283832" cy="829385"/>
            </a:xfrm>
            <a:custGeom>
              <a:avLst/>
              <a:gdLst>
                <a:gd name="T0" fmla="*/ 2556 w 2609"/>
                <a:gd name="T1" fmla="*/ 912 h 912"/>
                <a:gd name="T2" fmla="*/ 2609 w 2609"/>
                <a:gd name="T3" fmla="*/ 763 h 912"/>
                <a:gd name="T4" fmla="*/ 11 w 2609"/>
                <a:gd name="T5" fmla="*/ 0 h 912"/>
                <a:gd name="T6" fmla="*/ 0 w 2609"/>
                <a:gd name="T7" fmla="*/ 32 h 912"/>
                <a:gd name="T8" fmla="*/ 2556 w 2609"/>
                <a:gd name="T9" fmla="*/ 912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09" h="912">
                  <a:moveTo>
                    <a:pt x="2556" y="912"/>
                  </a:moveTo>
                  <a:lnTo>
                    <a:pt x="2609" y="763"/>
                  </a:lnTo>
                  <a:lnTo>
                    <a:pt x="11" y="0"/>
                  </a:lnTo>
                  <a:lnTo>
                    <a:pt x="0" y="32"/>
                  </a:lnTo>
                  <a:lnTo>
                    <a:pt x="2556" y="91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8" name="ïşlîḍè"/>
            <p:cNvSpPr/>
            <p:nvPr/>
          </p:nvSpPr>
          <p:spPr bwMode="auto">
            <a:xfrm flipH="1">
              <a:off x="4822829" y="2027920"/>
              <a:ext cx="1585557" cy="1684291"/>
            </a:xfrm>
            <a:custGeom>
              <a:avLst/>
              <a:gdLst>
                <a:gd name="T0" fmla="*/ 52 w 1812"/>
                <a:gd name="T1" fmla="*/ 1845 h 1845"/>
                <a:gd name="T2" fmla="*/ 1812 w 1812"/>
                <a:gd name="T3" fmla="*/ 0 h 1845"/>
                <a:gd name="T4" fmla="*/ 0 w 1812"/>
                <a:gd name="T5" fmla="*/ 1798 h 1845"/>
                <a:gd name="T6" fmla="*/ 52 w 1812"/>
                <a:gd name="T7" fmla="*/ 1845 h 1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12" h="1845">
                  <a:moveTo>
                    <a:pt x="52" y="1845"/>
                  </a:moveTo>
                  <a:lnTo>
                    <a:pt x="1812" y="0"/>
                  </a:lnTo>
                  <a:lnTo>
                    <a:pt x="0" y="1798"/>
                  </a:lnTo>
                  <a:lnTo>
                    <a:pt x="52" y="1845"/>
                  </a:lnTo>
                  <a:close/>
                </a:path>
              </a:pathLst>
            </a:custGeom>
            <a:solidFill>
              <a:srgbClr val="C3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69" name="i$lîḑe"/>
            <p:cNvSpPr/>
            <p:nvPr/>
          </p:nvSpPr>
          <p:spPr bwMode="auto">
            <a:xfrm flipH="1">
              <a:off x="5925369" y="3163541"/>
              <a:ext cx="378014" cy="376412"/>
            </a:xfrm>
            <a:custGeom>
              <a:avLst/>
              <a:gdLst>
                <a:gd name="T0" fmla="*/ 0 w 432"/>
                <a:gd name="T1" fmla="*/ 207 h 414"/>
                <a:gd name="T2" fmla="*/ 5 w 432"/>
                <a:gd name="T3" fmla="*/ 249 h 414"/>
                <a:gd name="T4" fmla="*/ 17 w 432"/>
                <a:gd name="T5" fmla="*/ 288 h 414"/>
                <a:gd name="T6" fmla="*/ 37 w 432"/>
                <a:gd name="T7" fmla="*/ 324 h 414"/>
                <a:gd name="T8" fmla="*/ 63 w 432"/>
                <a:gd name="T9" fmla="*/ 354 h 414"/>
                <a:gd name="T10" fmla="*/ 96 w 432"/>
                <a:gd name="T11" fmla="*/ 380 h 414"/>
                <a:gd name="T12" fmla="*/ 132 w 432"/>
                <a:gd name="T13" fmla="*/ 398 h 414"/>
                <a:gd name="T14" fmla="*/ 173 w 432"/>
                <a:gd name="T15" fmla="*/ 410 h 414"/>
                <a:gd name="T16" fmla="*/ 216 w 432"/>
                <a:gd name="T17" fmla="*/ 414 h 414"/>
                <a:gd name="T18" fmla="*/ 238 w 432"/>
                <a:gd name="T19" fmla="*/ 413 h 414"/>
                <a:gd name="T20" fmla="*/ 280 w 432"/>
                <a:gd name="T21" fmla="*/ 406 h 414"/>
                <a:gd name="T22" fmla="*/ 319 w 432"/>
                <a:gd name="T23" fmla="*/ 390 h 414"/>
                <a:gd name="T24" fmla="*/ 354 w 432"/>
                <a:gd name="T25" fmla="*/ 367 h 414"/>
                <a:gd name="T26" fmla="*/ 383 w 432"/>
                <a:gd name="T27" fmla="*/ 339 h 414"/>
                <a:gd name="T28" fmla="*/ 405 w 432"/>
                <a:gd name="T29" fmla="*/ 306 h 414"/>
                <a:gd name="T30" fmla="*/ 422 w 432"/>
                <a:gd name="T31" fmla="*/ 269 h 414"/>
                <a:gd name="T32" fmla="*/ 431 w 432"/>
                <a:gd name="T33" fmla="*/ 229 h 414"/>
                <a:gd name="T34" fmla="*/ 432 w 432"/>
                <a:gd name="T35" fmla="*/ 207 h 414"/>
                <a:gd name="T36" fmla="*/ 428 w 432"/>
                <a:gd name="T37" fmla="*/ 165 h 414"/>
                <a:gd name="T38" fmla="*/ 414 w 432"/>
                <a:gd name="T39" fmla="*/ 126 h 414"/>
                <a:gd name="T40" fmla="*/ 395 w 432"/>
                <a:gd name="T41" fmla="*/ 91 h 414"/>
                <a:gd name="T42" fmla="*/ 368 w 432"/>
                <a:gd name="T43" fmla="*/ 60 h 414"/>
                <a:gd name="T44" fmla="*/ 337 w 432"/>
                <a:gd name="T45" fmla="*/ 35 h 414"/>
                <a:gd name="T46" fmla="*/ 300 w 432"/>
                <a:gd name="T47" fmla="*/ 16 h 414"/>
                <a:gd name="T48" fmla="*/ 259 w 432"/>
                <a:gd name="T49" fmla="*/ 4 h 414"/>
                <a:gd name="T50" fmla="*/ 216 w 432"/>
                <a:gd name="T51" fmla="*/ 0 h 414"/>
                <a:gd name="T52" fmla="*/ 194 w 432"/>
                <a:gd name="T53" fmla="*/ 1 h 414"/>
                <a:gd name="T54" fmla="*/ 152 w 432"/>
                <a:gd name="T55" fmla="*/ 8 h 414"/>
                <a:gd name="T56" fmla="*/ 114 w 432"/>
                <a:gd name="T57" fmla="*/ 25 h 414"/>
                <a:gd name="T58" fmla="*/ 79 w 432"/>
                <a:gd name="T59" fmla="*/ 47 h 414"/>
                <a:gd name="T60" fmla="*/ 50 w 432"/>
                <a:gd name="T61" fmla="*/ 75 h 414"/>
                <a:gd name="T62" fmla="*/ 26 w 432"/>
                <a:gd name="T63" fmla="*/ 108 h 414"/>
                <a:gd name="T64" fmla="*/ 10 w 432"/>
                <a:gd name="T65" fmla="*/ 145 h 414"/>
                <a:gd name="T66" fmla="*/ 1 w 432"/>
                <a:gd name="T67" fmla="*/ 185 h 414"/>
                <a:gd name="T68" fmla="*/ 0 w 432"/>
                <a:gd name="T69" fmla="*/ 207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32" h="414">
                  <a:moveTo>
                    <a:pt x="0" y="207"/>
                  </a:moveTo>
                  <a:lnTo>
                    <a:pt x="0" y="207"/>
                  </a:lnTo>
                  <a:lnTo>
                    <a:pt x="1" y="229"/>
                  </a:lnTo>
                  <a:lnTo>
                    <a:pt x="5" y="249"/>
                  </a:lnTo>
                  <a:lnTo>
                    <a:pt x="10" y="269"/>
                  </a:lnTo>
                  <a:lnTo>
                    <a:pt x="17" y="288"/>
                  </a:lnTo>
                  <a:lnTo>
                    <a:pt x="26" y="306"/>
                  </a:lnTo>
                  <a:lnTo>
                    <a:pt x="37" y="324"/>
                  </a:lnTo>
                  <a:lnTo>
                    <a:pt x="50" y="339"/>
                  </a:lnTo>
                  <a:lnTo>
                    <a:pt x="63" y="354"/>
                  </a:lnTo>
                  <a:lnTo>
                    <a:pt x="79" y="367"/>
                  </a:lnTo>
                  <a:lnTo>
                    <a:pt x="96" y="380"/>
                  </a:lnTo>
                  <a:lnTo>
                    <a:pt x="114" y="390"/>
                  </a:lnTo>
                  <a:lnTo>
                    <a:pt x="132" y="398"/>
                  </a:lnTo>
                  <a:lnTo>
                    <a:pt x="152" y="406"/>
                  </a:lnTo>
                  <a:lnTo>
                    <a:pt x="173" y="410"/>
                  </a:lnTo>
                  <a:lnTo>
                    <a:pt x="194" y="413"/>
                  </a:lnTo>
                  <a:lnTo>
                    <a:pt x="216" y="414"/>
                  </a:lnTo>
                  <a:lnTo>
                    <a:pt x="216" y="414"/>
                  </a:lnTo>
                  <a:lnTo>
                    <a:pt x="238" y="413"/>
                  </a:lnTo>
                  <a:lnTo>
                    <a:pt x="259" y="410"/>
                  </a:lnTo>
                  <a:lnTo>
                    <a:pt x="280" y="406"/>
                  </a:lnTo>
                  <a:lnTo>
                    <a:pt x="300" y="398"/>
                  </a:lnTo>
                  <a:lnTo>
                    <a:pt x="319" y="390"/>
                  </a:lnTo>
                  <a:lnTo>
                    <a:pt x="337" y="380"/>
                  </a:lnTo>
                  <a:lnTo>
                    <a:pt x="354" y="367"/>
                  </a:lnTo>
                  <a:lnTo>
                    <a:pt x="368" y="354"/>
                  </a:lnTo>
                  <a:lnTo>
                    <a:pt x="383" y="339"/>
                  </a:lnTo>
                  <a:lnTo>
                    <a:pt x="395" y="324"/>
                  </a:lnTo>
                  <a:lnTo>
                    <a:pt x="405" y="306"/>
                  </a:lnTo>
                  <a:lnTo>
                    <a:pt x="414" y="288"/>
                  </a:lnTo>
                  <a:lnTo>
                    <a:pt x="422" y="269"/>
                  </a:lnTo>
                  <a:lnTo>
                    <a:pt x="428" y="249"/>
                  </a:lnTo>
                  <a:lnTo>
                    <a:pt x="431" y="229"/>
                  </a:lnTo>
                  <a:lnTo>
                    <a:pt x="432" y="207"/>
                  </a:lnTo>
                  <a:lnTo>
                    <a:pt x="432" y="207"/>
                  </a:lnTo>
                  <a:lnTo>
                    <a:pt x="431" y="185"/>
                  </a:lnTo>
                  <a:lnTo>
                    <a:pt x="428" y="165"/>
                  </a:lnTo>
                  <a:lnTo>
                    <a:pt x="422" y="145"/>
                  </a:lnTo>
                  <a:lnTo>
                    <a:pt x="414" y="126"/>
                  </a:lnTo>
                  <a:lnTo>
                    <a:pt x="405" y="108"/>
                  </a:lnTo>
                  <a:lnTo>
                    <a:pt x="395" y="91"/>
                  </a:lnTo>
                  <a:lnTo>
                    <a:pt x="383" y="75"/>
                  </a:lnTo>
                  <a:lnTo>
                    <a:pt x="368" y="60"/>
                  </a:lnTo>
                  <a:lnTo>
                    <a:pt x="354" y="47"/>
                  </a:lnTo>
                  <a:lnTo>
                    <a:pt x="337" y="35"/>
                  </a:lnTo>
                  <a:lnTo>
                    <a:pt x="319" y="25"/>
                  </a:lnTo>
                  <a:lnTo>
                    <a:pt x="300" y="16"/>
                  </a:lnTo>
                  <a:lnTo>
                    <a:pt x="280" y="8"/>
                  </a:lnTo>
                  <a:lnTo>
                    <a:pt x="259" y="4"/>
                  </a:lnTo>
                  <a:lnTo>
                    <a:pt x="238" y="1"/>
                  </a:lnTo>
                  <a:lnTo>
                    <a:pt x="216" y="0"/>
                  </a:lnTo>
                  <a:lnTo>
                    <a:pt x="216" y="0"/>
                  </a:lnTo>
                  <a:lnTo>
                    <a:pt x="194" y="1"/>
                  </a:lnTo>
                  <a:lnTo>
                    <a:pt x="173" y="4"/>
                  </a:lnTo>
                  <a:lnTo>
                    <a:pt x="152" y="8"/>
                  </a:lnTo>
                  <a:lnTo>
                    <a:pt x="132" y="16"/>
                  </a:lnTo>
                  <a:lnTo>
                    <a:pt x="114" y="25"/>
                  </a:lnTo>
                  <a:lnTo>
                    <a:pt x="96" y="35"/>
                  </a:lnTo>
                  <a:lnTo>
                    <a:pt x="79" y="47"/>
                  </a:lnTo>
                  <a:lnTo>
                    <a:pt x="63" y="60"/>
                  </a:lnTo>
                  <a:lnTo>
                    <a:pt x="50" y="75"/>
                  </a:lnTo>
                  <a:lnTo>
                    <a:pt x="37" y="91"/>
                  </a:lnTo>
                  <a:lnTo>
                    <a:pt x="26" y="108"/>
                  </a:lnTo>
                  <a:lnTo>
                    <a:pt x="17" y="126"/>
                  </a:lnTo>
                  <a:lnTo>
                    <a:pt x="10" y="145"/>
                  </a:lnTo>
                  <a:lnTo>
                    <a:pt x="5" y="165"/>
                  </a:lnTo>
                  <a:lnTo>
                    <a:pt x="1" y="185"/>
                  </a:lnTo>
                  <a:lnTo>
                    <a:pt x="0" y="207"/>
                  </a:lnTo>
                  <a:lnTo>
                    <a:pt x="0" y="20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0" name="íş1ïḋé"/>
            <p:cNvSpPr/>
            <p:nvPr/>
          </p:nvSpPr>
          <p:spPr bwMode="auto">
            <a:xfrm flipH="1">
              <a:off x="5967370" y="3208200"/>
              <a:ext cx="288760" cy="287093"/>
            </a:xfrm>
            <a:custGeom>
              <a:avLst/>
              <a:gdLst>
                <a:gd name="T0" fmla="*/ 163 w 326"/>
                <a:gd name="T1" fmla="*/ 315 h 315"/>
                <a:gd name="T2" fmla="*/ 196 w 326"/>
                <a:gd name="T3" fmla="*/ 311 h 315"/>
                <a:gd name="T4" fmla="*/ 227 w 326"/>
                <a:gd name="T5" fmla="*/ 302 h 315"/>
                <a:gd name="T6" fmla="*/ 255 w 326"/>
                <a:gd name="T7" fmla="*/ 288 h 315"/>
                <a:gd name="T8" fmla="*/ 278 w 326"/>
                <a:gd name="T9" fmla="*/ 268 h 315"/>
                <a:gd name="T10" fmla="*/ 298 w 326"/>
                <a:gd name="T11" fmla="*/ 245 h 315"/>
                <a:gd name="T12" fmla="*/ 313 w 326"/>
                <a:gd name="T13" fmla="*/ 219 h 315"/>
                <a:gd name="T14" fmla="*/ 323 w 326"/>
                <a:gd name="T15" fmla="*/ 188 h 315"/>
                <a:gd name="T16" fmla="*/ 326 w 326"/>
                <a:gd name="T17" fmla="*/ 157 h 315"/>
                <a:gd name="T18" fmla="*/ 325 w 326"/>
                <a:gd name="T19" fmla="*/ 141 h 315"/>
                <a:gd name="T20" fmla="*/ 319 w 326"/>
                <a:gd name="T21" fmla="*/ 111 h 315"/>
                <a:gd name="T22" fmla="*/ 306 w 326"/>
                <a:gd name="T23" fmla="*/ 83 h 315"/>
                <a:gd name="T24" fmla="*/ 288 w 326"/>
                <a:gd name="T25" fmla="*/ 58 h 315"/>
                <a:gd name="T26" fmla="*/ 267 w 326"/>
                <a:gd name="T27" fmla="*/ 36 h 315"/>
                <a:gd name="T28" fmla="*/ 241 w 326"/>
                <a:gd name="T29" fmla="*/ 19 h 315"/>
                <a:gd name="T30" fmla="*/ 211 w 326"/>
                <a:gd name="T31" fmla="*/ 7 h 315"/>
                <a:gd name="T32" fmla="*/ 180 w 326"/>
                <a:gd name="T33" fmla="*/ 0 h 315"/>
                <a:gd name="T34" fmla="*/ 163 w 326"/>
                <a:gd name="T35" fmla="*/ 0 h 315"/>
                <a:gd name="T36" fmla="*/ 130 w 326"/>
                <a:gd name="T37" fmla="*/ 4 h 315"/>
                <a:gd name="T38" fmla="*/ 100 w 326"/>
                <a:gd name="T39" fmla="*/ 12 h 315"/>
                <a:gd name="T40" fmla="*/ 72 w 326"/>
                <a:gd name="T41" fmla="*/ 26 h 315"/>
                <a:gd name="T42" fmla="*/ 47 w 326"/>
                <a:gd name="T43" fmla="*/ 46 h 315"/>
                <a:gd name="T44" fmla="*/ 28 w 326"/>
                <a:gd name="T45" fmla="*/ 70 h 315"/>
                <a:gd name="T46" fmla="*/ 12 w 326"/>
                <a:gd name="T47" fmla="*/ 95 h 315"/>
                <a:gd name="T48" fmla="*/ 3 w 326"/>
                <a:gd name="T49" fmla="*/ 126 h 315"/>
                <a:gd name="T50" fmla="*/ 0 w 326"/>
                <a:gd name="T51" fmla="*/ 157 h 315"/>
                <a:gd name="T52" fmla="*/ 1 w 326"/>
                <a:gd name="T53" fmla="*/ 173 h 315"/>
                <a:gd name="T54" fmla="*/ 7 w 326"/>
                <a:gd name="T55" fmla="*/ 203 h 315"/>
                <a:gd name="T56" fmla="*/ 19 w 326"/>
                <a:gd name="T57" fmla="*/ 232 h 315"/>
                <a:gd name="T58" fmla="*/ 37 w 326"/>
                <a:gd name="T59" fmla="*/ 257 h 315"/>
                <a:gd name="T60" fmla="*/ 59 w 326"/>
                <a:gd name="T61" fmla="*/ 278 h 315"/>
                <a:gd name="T62" fmla="*/ 85 w 326"/>
                <a:gd name="T63" fmla="*/ 295 h 315"/>
                <a:gd name="T64" fmla="*/ 114 w 326"/>
                <a:gd name="T65" fmla="*/ 307 h 315"/>
                <a:gd name="T66" fmla="*/ 146 w 326"/>
                <a:gd name="T67" fmla="*/ 314 h 315"/>
                <a:gd name="T68" fmla="*/ 163 w 326"/>
                <a:gd name="T69" fmla="*/ 315 h 3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26" h="315">
                  <a:moveTo>
                    <a:pt x="163" y="315"/>
                  </a:moveTo>
                  <a:lnTo>
                    <a:pt x="163" y="315"/>
                  </a:lnTo>
                  <a:lnTo>
                    <a:pt x="180" y="314"/>
                  </a:lnTo>
                  <a:lnTo>
                    <a:pt x="196" y="311"/>
                  </a:lnTo>
                  <a:lnTo>
                    <a:pt x="211" y="307"/>
                  </a:lnTo>
                  <a:lnTo>
                    <a:pt x="227" y="302"/>
                  </a:lnTo>
                  <a:lnTo>
                    <a:pt x="241" y="295"/>
                  </a:lnTo>
                  <a:lnTo>
                    <a:pt x="255" y="288"/>
                  </a:lnTo>
                  <a:lnTo>
                    <a:pt x="267" y="278"/>
                  </a:lnTo>
                  <a:lnTo>
                    <a:pt x="278" y="268"/>
                  </a:lnTo>
                  <a:lnTo>
                    <a:pt x="288" y="257"/>
                  </a:lnTo>
                  <a:lnTo>
                    <a:pt x="298" y="245"/>
                  </a:lnTo>
                  <a:lnTo>
                    <a:pt x="306" y="232"/>
                  </a:lnTo>
                  <a:lnTo>
                    <a:pt x="313" y="219"/>
                  </a:lnTo>
                  <a:lnTo>
                    <a:pt x="319" y="203"/>
                  </a:lnTo>
                  <a:lnTo>
                    <a:pt x="323" y="188"/>
                  </a:lnTo>
                  <a:lnTo>
                    <a:pt x="325" y="173"/>
                  </a:lnTo>
                  <a:lnTo>
                    <a:pt x="326" y="157"/>
                  </a:lnTo>
                  <a:lnTo>
                    <a:pt x="326" y="157"/>
                  </a:lnTo>
                  <a:lnTo>
                    <a:pt x="325" y="141"/>
                  </a:lnTo>
                  <a:lnTo>
                    <a:pt x="323" y="126"/>
                  </a:lnTo>
                  <a:lnTo>
                    <a:pt x="319" y="111"/>
                  </a:lnTo>
                  <a:lnTo>
                    <a:pt x="313" y="95"/>
                  </a:lnTo>
                  <a:lnTo>
                    <a:pt x="306" y="83"/>
                  </a:lnTo>
                  <a:lnTo>
                    <a:pt x="298" y="70"/>
                  </a:lnTo>
                  <a:lnTo>
                    <a:pt x="288" y="58"/>
                  </a:lnTo>
                  <a:lnTo>
                    <a:pt x="278" y="46"/>
                  </a:lnTo>
                  <a:lnTo>
                    <a:pt x="267" y="36"/>
                  </a:lnTo>
                  <a:lnTo>
                    <a:pt x="255" y="26"/>
                  </a:lnTo>
                  <a:lnTo>
                    <a:pt x="241" y="19"/>
                  </a:lnTo>
                  <a:lnTo>
                    <a:pt x="227" y="12"/>
                  </a:lnTo>
                  <a:lnTo>
                    <a:pt x="211" y="7"/>
                  </a:lnTo>
                  <a:lnTo>
                    <a:pt x="196" y="4"/>
                  </a:lnTo>
                  <a:lnTo>
                    <a:pt x="180" y="0"/>
                  </a:lnTo>
                  <a:lnTo>
                    <a:pt x="163" y="0"/>
                  </a:lnTo>
                  <a:lnTo>
                    <a:pt x="163" y="0"/>
                  </a:lnTo>
                  <a:lnTo>
                    <a:pt x="146" y="0"/>
                  </a:lnTo>
                  <a:lnTo>
                    <a:pt x="130" y="4"/>
                  </a:lnTo>
                  <a:lnTo>
                    <a:pt x="114" y="7"/>
                  </a:lnTo>
                  <a:lnTo>
                    <a:pt x="100" y="12"/>
                  </a:lnTo>
                  <a:lnTo>
                    <a:pt x="85" y="19"/>
                  </a:lnTo>
                  <a:lnTo>
                    <a:pt x="72" y="26"/>
                  </a:lnTo>
                  <a:lnTo>
                    <a:pt x="59" y="36"/>
                  </a:lnTo>
                  <a:lnTo>
                    <a:pt x="47" y="46"/>
                  </a:lnTo>
                  <a:lnTo>
                    <a:pt x="37" y="58"/>
                  </a:lnTo>
                  <a:lnTo>
                    <a:pt x="28" y="70"/>
                  </a:lnTo>
                  <a:lnTo>
                    <a:pt x="19" y="83"/>
                  </a:lnTo>
                  <a:lnTo>
                    <a:pt x="12" y="95"/>
                  </a:lnTo>
                  <a:lnTo>
                    <a:pt x="7" y="111"/>
                  </a:lnTo>
                  <a:lnTo>
                    <a:pt x="3" y="126"/>
                  </a:lnTo>
                  <a:lnTo>
                    <a:pt x="1" y="141"/>
                  </a:lnTo>
                  <a:lnTo>
                    <a:pt x="0" y="157"/>
                  </a:lnTo>
                  <a:lnTo>
                    <a:pt x="0" y="157"/>
                  </a:lnTo>
                  <a:lnTo>
                    <a:pt x="1" y="173"/>
                  </a:lnTo>
                  <a:lnTo>
                    <a:pt x="3" y="188"/>
                  </a:lnTo>
                  <a:lnTo>
                    <a:pt x="7" y="203"/>
                  </a:lnTo>
                  <a:lnTo>
                    <a:pt x="12" y="219"/>
                  </a:lnTo>
                  <a:lnTo>
                    <a:pt x="19" y="232"/>
                  </a:lnTo>
                  <a:lnTo>
                    <a:pt x="28" y="245"/>
                  </a:lnTo>
                  <a:lnTo>
                    <a:pt x="37" y="257"/>
                  </a:lnTo>
                  <a:lnTo>
                    <a:pt x="47" y="268"/>
                  </a:lnTo>
                  <a:lnTo>
                    <a:pt x="59" y="278"/>
                  </a:lnTo>
                  <a:lnTo>
                    <a:pt x="72" y="288"/>
                  </a:lnTo>
                  <a:lnTo>
                    <a:pt x="85" y="295"/>
                  </a:lnTo>
                  <a:lnTo>
                    <a:pt x="100" y="302"/>
                  </a:lnTo>
                  <a:lnTo>
                    <a:pt x="114" y="307"/>
                  </a:lnTo>
                  <a:lnTo>
                    <a:pt x="130" y="311"/>
                  </a:lnTo>
                  <a:lnTo>
                    <a:pt x="146" y="314"/>
                  </a:lnTo>
                  <a:lnTo>
                    <a:pt x="163" y="315"/>
                  </a:lnTo>
                  <a:lnTo>
                    <a:pt x="163" y="315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1" name="íSļíḑé"/>
            <p:cNvSpPr/>
            <p:nvPr/>
          </p:nvSpPr>
          <p:spPr bwMode="auto">
            <a:xfrm flipH="1">
              <a:off x="6051373" y="3291137"/>
              <a:ext cx="120754" cy="121217"/>
            </a:xfrm>
            <a:custGeom>
              <a:avLst/>
              <a:gdLst>
                <a:gd name="T0" fmla="*/ 70 w 139"/>
                <a:gd name="T1" fmla="*/ 134 h 134"/>
                <a:gd name="T2" fmla="*/ 70 w 139"/>
                <a:gd name="T3" fmla="*/ 134 h 134"/>
                <a:gd name="T4" fmla="*/ 78 w 139"/>
                <a:gd name="T5" fmla="*/ 134 h 134"/>
                <a:gd name="T6" fmla="*/ 84 w 139"/>
                <a:gd name="T7" fmla="*/ 133 h 134"/>
                <a:gd name="T8" fmla="*/ 91 w 139"/>
                <a:gd name="T9" fmla="*/ 131 h 134"/>
                <a:gd name="T10" fmla="*/ 97 w 139"/>
                <a:gd name="T11" fmla="*/ 129 h 134"/>
                <a:gd name="T12" fmla="*/ 109 w 139"/>
                <a:gd name="T13" fmla="*/ 123 h 134"/>
                <a:gd name="T14" fmla="*/ 119 w 139"/>
                <a:gd name="T15" fmla="*/ 115 h 134"/>
                <a:gd name="T16" fmla="*/ 128 w 139"/>
                <a:gd name="T17" fmla="*/ 105 h 134"/>
                <a:gd name="T18" fmla="*/ 135 w 139"/>
                <a:gd name="T19" fmla="*/ 93 h 134"/>
                <a:gd name="T20" fmla="*/ 137 w 139"/>
                <a:gd name="T21" fmla="*/ 88 h 134"/>
                <a:gd name="T22" fmla="*/ 138 w 139"/>
                <a:gd name="T23" fmla="*/ 81 h 134"/>
                <a:gd name="T24" fmla="*/ 139 w 139"/>
                <a:gd name="T25" fmla="*/ 74 h 134"/>
                <a:gd name="T26" fmla="*/ 139 w 139"/>
                <a:gd name="T27" fmla="*/ 67 h 134"/>
                <a:gd name="T28" fmla="*/ 139 w 139"/>
                <a:gd name="T29" fmla="*/ 67 h 134"/>
                <a:gd name="T30" fmla="*/ 139 w 139"/>
                <a:gd name="T31" fmla="*/ 61 h 134"/>
                <a:gd name="T32" fmla="*/ 138 w 139"/>
                <a:gd name="T33" fmla="*/ 54 h 134"/>
                <a:gd name="T34" fmla="*/ 137 w 139"/>
                <a:gd name="T35" fmla="*/ 48 h 134"/>
                <a:gd name="T36" fmla="*/ 135 w 139"/>
                <a:gd name="T37" fmla="*/ 41 h 134"/>
                <a:gd name="T38" fmla="*/ 128 w 139"/>
                <a:gd name="T39" fmla="*/ 29 h 134"/>
                <a:gd name="T40" fmla="*/ 119 w 139"/>
                <a:gd name="T41" fmla="*/ 20 h 134"/>
                <a:gd name="T42" fmla="*/ 109 w 139"/>
                <a:gd name="T43" fmla="*/ 12 h 134"/>
                <a:gd name="T44" fmla="*/ 97 w 139"/>
                <a:gd name="T45" fmla="*/ 5 h 134"/>
                <a:gd name="T46" fmla="*/ 91 w 139"/>
                <a:gd name="T47" fmla="*/ 3 h 134"/>
                <a:gd name="T48" fmla="*/ 84 w 139"/>
                <a:gd name="T49" fmla="*/ 1 h 134"/>
                <a:gd name="T50" fmla="*/ 78 w 139"/>
                <a:gd name="T51" fmla="*/ 0 h 134"/>
                <a:gd name="T52" fmla="*/ 70 w 139"/>
                <a:gd name="T53" fmla="*/ 0 h 134"/>
                <a:gd name="T54" fmla="*/ 70 w 139"/>
                <a:gd name="T55" fmla="*/ 0 h 134"/>
                <a:gd name="T56" fmla="*/ 63 w 139"/>
                <a:gd name="T57" fmla="*/ 0 h 134"/>
                <a:gd name="T58" fmla="*/ 56 w 139"/>
                <a:gd name="T59" fmla="*/ 1 h 134"/>
                <a:gd name="T60" fmla="*/ 49 w 139"/>
                <a:gd name="T61" fmla="*/ 3 h 134"/>
                <a:gd name="T62" fmla="*/ 43 w 139"/>
                <a:gd name="T63" fmla="*/ 5 h 134"/>
                <a:gd name="T64" fmla="*/ 32 w 139"/>
                <a:gd name="T65" fmla="*/ 12 h 134"/>
                <a:gd name="T66" fmla="*/ 20 w 139"/>
                <a:gd name="T67" fmla="*/ 20 h 134"/>
                <a:gd name="T68" fmla="*/ 12 w 139"/>
                <a:gd name="T69" fmla="*/ 29 h 134"/>
                <a:gd name="T70" fmla="*/ 6 w 139"/>
                <a:gd name="T71" fmla="*/ 41 h 134"/>
                <a:gd name="T72" fmla="*/ 3 w 139"/>
                <a:gd name="T73" fmla="*/ 48 h 134"/>
                <a:gd name="T74" fmla="*/ 1 w 139"/>
                <a:gd name="T75" fmla="*/ 54 h 134"/>
                <a:gd name="T76" fmla="*/ 0 w 139"/>
                <a:gd name="T77" fmla="*/ 61 h 134"/>
                <a:gd name="T78" fmla="*/ 0 w 139"/>
                <a:gd name="T79" fmla="*/ 67 h 134"/>
                <a:gd name="T80" fmla="*/ 0 w 139"/>
                <a:gd name="T81" fmla="*/ 67 h 134"/>
                <a:gd name="T82" fmla="*/ 0 w 139"/>
                <a:gd name="T83" fmla="*/ 74 h 134"/>
                <a:gd name="T84" fmla="*/ 1 w 139"/>
                <a:gd name="T85" fmla="*/ 81 h 134"/>
                <a:gd name="T86" fmla="*/ 3 w 139"/>
                <a:gd name="T87" fmla="*/ 88 h 134"/>
                <a:gd name="T88" fmla="*/ 6 w 139"/>
                <a:gd name="T89" fmla="*/ 93 h 134"/>
                <a:gd name="T90" fmla="*/ 12 w 139"/>
                <a:gd name="T91" fmla="*/ 105 h 134"/>
                <a:gd name="T92" fmla="*/ 20 w 139"/>
                <a:gd name="T93" fmla="*/ 115 h 134"/>
                <a:gd name="T94" fmla="*/ 32 w 139"/>
                <a:gd name="T95" fmla="*/ 123 h 134"/>
                <a:gd name="T96" fmla="*/ 43 w 139"/>
                <a:gd name="T97" fmla="*/ 129 h 134"/>
                <a:gd name="T98" fmla="*/ 49 w 139"/>
                <a:gd name="T99" fmla="*/ 131 h 134"/>
                <a:gd name="T100" fmla="*/ 56 w 139"/>
                <a:gd name="T101" fmla="*/ 133 h 134"/>
                <a:gd name="T102" fmla="*/ 63 w 139"/>
                <a:gd name="T103" fmla="*/ 134 h 134"/>
                <a:gd name="T104" fmla="*/ 70 w 139"/>
                <a:gd name="T105" fmla="*/ 134 h 134"/>
                <a:gd name="T106" fmla="*/ 70 w 139"/>
                <a:gd name="T107" fmla="*/ 134 h 1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9" h="134">
                  <a:moveTo>
                    <a:pt x="70" y="134"/>
                  </a:moveTo>
                  <a:lnTo>
                    <a:pt x="70" y="134"/>
                  </a:lnTo>
                  <a:lnTo>
                    <a:pt x="78" y="134"/>
                  </a:lnTo>
                  <a:lnTo>
                    <a:pt x="84" y="133"/>
                  </a:lnTo>
                  <a:lnTo>
                    <a:pt x="91" y="131"/>
                  </a:lnTo>
                  <a:lnTo>
                    <a:pt x="97" y="129"/>
                  </a:lnTo>
                  <a:lnTo>
                    <a:pt x="109" y="123"/>
                  </a:lnTo>
                  <a:lnTo>
                    <a:pt x="119" y="115"/>
                  </a:lnTo>
                  <a:lnTo>
                    <a:pt x="128" y="105"/>
                  </a:lnTo>
                  <a:lnTo>
                    <a:pt x="135" y="93"/>
                  </a:lnTo>
                  <a:lnTo>
                    <a:pt x="137" y="88"/>
                  </a:lnTo>
                  <a:lnTo>
                    <a:pt x="138" y="81"/>
                  </a:lnTo>
                  <a:lnTo>
                    <a:pt x="139" y="74"/>
                  </a:lnTo>
                  <a:lnTo>
                    <a:pt x="139" y="67"/>
                  </a:lnTo>
                  <a:lnTo>
                    <a:pt x="139" y="67"/>
                  </a:lnTo>
                  <a:lnTo>
                    <a:pt x="139" y="61"/>
                  </a:lnTo>
                  <a:lnTo>
                    <a:pt x="138" y="54"/>
                  </a:lnTo>
                  <a:lnTo>
                    <a:pt x="137" y="48"/>
                  </a:lnTo>
                  <a:lnTo>
                    <a:pt x="135" y="41"/>
                  </a:lnTo>
                  <a:lnTo>
                    <a:pt x="128" y="29"/>
                  </a:lnTo>
                  <a:lnTo>
                    <a:pt x="119" y="20"/>
                  </a:lnTo>
                  <a:lnTo>
                    <a:pt x="109" y="12"/>
                  </a:lnTo>
                  <a:lnTo>
                    <a:pt x="97" y="5"/>
                  </a:lnTo>
                  <a:lnTo>
                    <a:pt x="91" y="3"/>
                  </a:lnTo>
                  <a:lnTo>
                    <a:pt x="84" y="1"/>
                  </a:lnTo>
                  <a:lnTo>
                    <a:pt x="78" y="0"/>
                  </a:lnTo>
                  <a:lnTo>
                    <a:pt x="70" y="0"/>
                  </a:lnTo>
                  <a:lnTo>
                    <a:pt x="70" y="0"/>
                  </a:lnTo>
                  <a:lnTo>
                    <a:pt x="63" y="0"/>
                  </a:lnTo>
                  <a:lnTo>
                    <a:pt x="56" y="1"/>
                  </a:lnTo>
                  <a:lnTo>
                    <a:pt x="49" y="3"/>
                  </a:lnTo>
                  <a:lnTo>
                    <a:pt x="43" y="5"/>
                  </a:lnTo>
                  <a:lnTo>
                    <a:pt x="32" y="12"/>
                  </a:lnTo>
                  <a:lnTo>
                    <a:pt x="20" y="20"/>
                  </a:lnTo>
                  <a:lnTo>
                    <a:pt x="12" y="29"/>
                  </a:lnTo>
                  <a:lnTo>
                    <a:pt x="6" y="41"/>
                  </a:lnTo>
                  <a:lnTo>
                    <a:pt x="3" y="48"/>
                  </a:lnTo>
                  <a:lnTo>
                    <a:pt x="1" y="54"/>
                  </a:lnTo>
                  <a:lnTo>
                    <a:pt x="0" y="61"/>
                  </a:lnTo>
                  <a:lnTo>
                    <a:pt x="0" y="67"/>
                  </a:lnTo>
                  <a:lnTo>
                    <a:pt x="0" y="67"/>
                  </a:lnTo>
                  <a:lnTo>
                    <a:pt x="0" y="74"/>
                  </a:lnTo>
                  <a:lnTo>
                    <a:pt x="1" y="81"/>
                  </a:lnTo>
                  <a:lnTo>
                    <a:pt x="3" y="88"/>
                  </a:lnTo>
                  <a:lnTo>
                    <a:pt x="6" y="93"/>
                  </a:lnTo>
                  <a:lnTo>
                    <a:pt x="12" y="105"/>
                  </a:lnTo>
                  <a:lnTo>
                    <a:pt x="20" y="115"/>
                  </a:lnTo>
                  <a:lnTo>
                    <a:pt x="32" y="123"/>
                  </a:lnTo>
                  <a:lnTo>
                    <a:pt x="43" y="129"/>
                  </a:lnTo>
                  <a:lnTo>
                    <a:pt x="49" y="131"/>
                  </a:lnTo>
                  <a:lnTo>
                    <a:pt x="56" y="133"/>
                  </a:lnTo>
                  <a:lnTo>
                    <a:pt x="63" y="134"/>
                  </a:lnTo>
                  <a:lnTo>
                    <a:pt x="70" y="134"/>
                  </a:lnTo>
                  <a:lnTo>
                    <a:pt x="70" y="134"/>
                  </a:lnTo>
                  <a:close/>
                </a:path>
              </a:pathLst>
            </a:custGeom>
            <a:solidFill>
              <a:srgbClr val="C320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2" name="íşḻïdê"/>
            <p:cNvSpPr/>
            <p:nvPr/>
          </p:nvSpPr>
          <p:spPr bwMode="auto">
            <a:xfrm flipH="1">
              <a:off x="5043337" y="1574947"/>
              <a:ext cx="152255" cy="197775"/>
            </a:xfrm>
            <a:custGeom>
              <a:avLst/>
              <a:gdLst>
                <a:gd name="T0" fmla="*/ 0 w 168"/>
                <a:gd name="T1" fmla="*/ 185 h 218"/>
                <a:gd name="T2" fmla="*/ 110 w 168"/>
                <a:gd name="T3" fmla="*/ 0 h 218"/>
                <a:gd name="T4" fmla="*/ 168 w 168"/>
                <a:gd name="T5" fmla="*/ 32 h 218"/>
                <a:gd name="T6" fmla="*/ 58 w 168"/>
                <a:gd name="T7" fmla="*/ 218 h 218"/>
                <a:gd name="T8" fmla="*/ 58 w 168"/>
                <a:gd name="T9" fmla="*/ 218 h 218"/>
                <a:gd name="T10" fmla="*/ 0 w 168"/>
                <a:gd name="T11" fmla="*/ 185 h 218"/>
                <a:gd name="T12" fmla="*/ 0 w 168"/>
                <a:gd name="T13" fmla="*/ 185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218">
                  <a:moveTo>
                    <a:pt x="0" y="185"/>
                  </a:moveTo>
                  <a:lnTo>
                    <a:pt x="110" y="0"/>
                  </a:lnTo>
                  <a:lnTo>
                    <a:pt x="168" y="32"/>
                  </a:lnTo>
                  <a:lnTo>
                    <a:pt x="58" y="218"/>
                  </a:lnTo>
                  <a:lnTo>
                    <a:pt x="58" y="218"/>
                  </a:lnTo>
                  <a:lnTo>
                    <a:pt x="0" y="185"/>
                  </a:lnTo>
                  <a:lnTo>
                    <a:pt x="0" y="185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3" name="ïs1îdé"/>
            <p:cNvSpPr/>
            <p:nvPr/>
          </p:nvSpPr>
          <p:spPr bwMode="auto">
            <a:xfrm flipH="1">
              <a:off x="6991157" y="4981806"/>
              <a:ext cx="152255" cy="197775"/>
            </a:xfrm>
            <a:custGeom>
              <a:avLst/>
              <a:gdLst>
                <a:gd name="T0" fmla="*/ 169 w 169"/>
                <a:gd name="T1" fmla="*/ 31 h 217"/>
                <a:gd name="T2" fmla="*/ 59 w 169"/>
                <a:gd name="T3" fmla="*/ 217 h 217"/>
                <a:gd name="T4" fmla="*/ 0 w 169"/>
                <a:gd name="T5" fmla="*/ 185 h 217"/>
                <a:gd name="T6" fmla="*/ 111 w 169"/>
                <a:gd name="T7" fmla="*/ 0 h 217"/>
                <a:gd name="T8" fmla="*/ 111 w 169"/>
                <a:gd name="T9" fmla="*/ 0 h 217"/>
                <a:gd name="T10" fmla="*/ 169 w 169"/>
                <a:gd name="T11" fmla="*/ 31 h 217"/>
                <a:gd name="T12" fmla="*/ 169 w 169"/>
                <a:gd name="T13" fmla="*/ 31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9" h="217">
                  <a:moveTo>
                    <a:pt x="169" y="31"/>
                  </a:moveTo>
                  <a:lnTo>
                    <a:pt x="59" y="217"/>
                  </a:lnTo>
                  <a:lnTo>
                    <a:pt x="0" y="185"/>
                  </a:lnTo>
                  <a:lnTo>
                    <a:pt x="111" y="0"/>
                  </a:lnTo>
                  <a:lnTo>
                    <a:pt x="111" y="0"/>
                  </a:lnTo>
                  <a:lnTo>
                    <a:pt x="169" y="31"/>
                  </a:lnTo>
                  <a:lnTo>
                    <a:pt x="169" y="3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4" name="íṧļiḍe"/>
            <p:cNvSpPr/>
            <p:nvPr/>
          </p:nvSpPr>
          <p:spPr bwMode="auto">
            <a:xfrm flipH="1">
              <a:off x="4297811" y="2327774"/>
              <a:ext cx="194257" cy="146738"/>
            </a:xfrm>
            <a:custGeom>
              <a:avLst/>
              <a:gdLst>
                <a:gd name="T0" fmla="*/ 0 w 225"/>
                <a:gd name="T1" fmla="*/ 106 h 162"/>
                <a:gd name="T2" fmla="*/ 191 w 225"/>
                <a:gd name="T3" fmla="*/ 0 h 162"/>
                <a:gd name="T4" fmla="*/ 225 w 225"/>
                <a:gd name="T5" fmla="*/ 56 h 162"/>
                <a:gd name="T6" fmla="*/ 33 w 225"/>
                <a:gd name="T7" fmla="*/ 162 h 162"/>
                <a:gd name="T8" fmla="*/ 33 w 225"/>
                <a:gd name="T9" fmla="*/ 162 h 162"/>
                <a:gd name="T10" fmla="*/ 0 w 225"/>
                <a:gd name="T11" fmla="*/ 106 h 162"/>
                <a:gd name="T12" fmla="*/ 0 w 225"/>
                <a:gd name="T13" fmla="*/ 10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5" h="162">
                  <a:moveTo>
                    <a:pt x="0" y="106"/>
                  </a:moveTo>
                  <a:lnTo>
                    <a:pt x="191" y="0"/>
                  </a:lnTo>
                  <a:lnTo>
                    <a:pt x="225" y="56"/>
                  </a:lnTo>
                  <a:lnTo>
                    <a:pt x="33" y="162"/>
                  </a:lnTo>
                  <a:lnTo>
                    <a:pt x="33" y="162"/>
                  </a:lnTo>
                  <a:lnTo>
                    <a:pt x="0" y="106"/>
                  </a:lnTo>
                  <a:lnTo>
                    <a:pt x="0" y="10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5" name="ïSļîḑè"/>
            <p:cNvSpPr/>
            <p:nvPr/>
          </p:nvSpPr>
          <p:spPr bwMode="auto">
            <a:xfrm flipH="1">
              <a:off x="7694682" y="4280020"/>
              <a:ext cx="199507" cy="146738"/>
            </a:xfrm>
            <a:custGeom>
              <a:avLst/>
              <a:gdLst>
                <a:gd name="T0" fmla="*/ 227 w 227"/>
                <a:gd name="T1" fmla="*/ 56 h 162"/>
                <a:gd name="T2" fmla="*/ 34 w 227"/>
                <a:gd name="T3" fmla="*/ 162 h 162"/>
                <a:gd name="T4" fmla="*/ 0 w 227"/>
                <a:gd name="T5" fmla="*/ 106 h 162"/>
                <a:gd name="T6" fmla="*/ 193 w 227"/>
                <a:gd name="T7" fmla="*/ 0 h 162"/>
                <a:gd name="T8" fmla="*/ 193 w 227"/>
                <a:gd name="T9" fmla="*/ 0 h 162"/>
                <a:gd name="T10" fmla="*/ 227 w 227"/>
                <a:gd name="T11" fmla="*/ 56 h 162"/>
                <a:gd name="T12" fmla="*/ 227 w 227"/>
                <a:gd name="T13" fmla="*/ 56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7" h="162">
                  <a:moveTo>
                    <a:pt x="227" y="56"/>
                  </a:moveTo>
                  <a:lnTo>
                    <a:pt x="34" y="162"/>
                  </a:lnTo>
                  <a:lnTo>
                    <a:pt x="0" y="106"/>
                  </a:lnTo>
                  <a:lnTo>
                    <a:pt x="193" y="0"/>
                  </a:lnTo>
                  <a:lnTo>
                    <a:pt x="193" y="0"/>
                  </a:lnTo>
                  <a:lnTo>
                    <a:pt x="227" y="56"/>
                  </a:lnTo>
                  <a:lnTo>
                    <a:pt x="227" y="56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6" name="îṥḷïḑe"/>
            <p:cNvSpPr/>
            <p:nvPr/>
          </p:nvSpPr>
          <p:spPr bwMode="auto">
            <a:xfrm flipH="1">
              <a:off x="7694682" y="2327774"/>
              <a:ext cx="194257" cy="146738"/>
            </a:xfrm>
            <a:custGeom>
              <a:avLst/>
              <a:gdLst>
                <a:gd name="T0" fmla="*/ 192 w 226"/>
                <a:gd name="T1" fmla="*/ 162 h 162"/>
                <a:gd name="T2" fmla="*/ 0 w 226"/>
                <a:gd name="T3" fmla="*/ 56 h 162"/>
                <a:gd name="T4" fmla="*/ 34 w 226"/>
                <a:gd name="T5" fmla="*/ 0 h 162"/>
                <a:gd name="T6" fmla="*/ 226 w 226"/>
                <a:gd name="T7" fmla="*/ 106 h 162"/>
                <a:gd name="T8" fmla="*/ 226 w 226"/>
                <a:gd name="T9" fmla="*/ 106 h 162"/>
                <a:gd name="T10" fmla="*/ 192 w 226"/>
                <a:gd name="T11" fmla="*/ 162 h 162"/>
                <a:gd name="T12" fmla="*/ 192 w 226"/>
                <a:gd name="T13" fmla="*/ 162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162">
                  <a:moveTo>
                    <a:pt x="192" y="162"/>
                  </a:moveTo>
                  <a:lnTo>
                    <a:pt x="0" y="56"/>
                  </a:lnTo>
                  <a:lnTo>
                    <a:pt x="34" y="0"/>
                  </a:lnTo>
                  <a:lnTo>
                    <a:pt x="226" y="106"/>
                  </a:lnTo>
                  <a:lnTo>
                    <a:pt x="226" y="106"/>
                  </a:lnTo>
                  <a:lnTo>
                    <a:pt x="192" y="162"/>
                  </a:lnTo>
                  <a:lnTo>
                    <a:pt x="192" y="162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7" name="îṡľîḋè"/>
            <p:cNvSpPr/>
            <p:nvPr/>
          </p:nvSpPr>
          <p:spPr bwMode="auto">
            <a:xfrm flipH="1">
              <a:off x="4297811" y="4280020"/>
              <a:ext cx="194257" cy="146738"/>
            </a:xfrm>
            <a:custGeom>
              <a:avLst/>
              <a:gdLst>
                <a:gd name="T0" fmla="*/ 33 w 226"/>
                <a:gd name="T1" fmla="*/ 0 h 162"/>
                <a:gd name="T2" fmla="*/ 226 w 226"/>
                <a:gd name="T3" fmla="*/ 106 h 162"/>
                <a:gd name="T4" fmla="*/ 192 w 226"/>
                <a:gd name="T5" fmla="*/ 162 h 162"/>
                <a:gd name="T6" fmla="*/ 0 w 226"/>
                <a:gd name="T7" fmla="*/ 56 h 162"/>
                <a:gd name="T8" fmla="*/ 0 w 226"/>
                <a:gd name="T9" fmla="*/ 56 h 162"/>
                <a:gd name="T10" fmla="*/ 33 w 226"/>
                <a:gd name="T11" fmla="*/ 0 h 162"/>
                <a:gd name="T12" fmla="*/ 33 w 226"/>
                <a:gd name="T13" fmla="*/ 0 h 1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6" h="162">
                  <a:moveTo>
                    <a:pt x="33" y="0"/>
                  </a:moveTo>
                  <a:lnTo>
                    <a:pt x="226" y="106"/>
                  </a:lnTo>
                  <a:lnTo>
                    <a:pt x="192" y="162"/>
                  </a:lnTo>
                  <a:lnTo>
                    <a:pt x="0" y="56"/>
                  </a:lnTo>
                  <a:lnTo>
                    <a:pt x="0" y="56"/>
                  </a:lnTo>
                  <a:lnTo>
                    <a:pt x="33" y="0"/>
                  </a:lnTo>
                  <a:lnTo>
                    <a:pt x="33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8" name="í$líďè"/>
            <p:cNvSpPr/>
            <p:nvPr/>
          </p:nvSpPr>
          <p:spPr bwMode="auto">
            <a:xfrm flipH="1">
              <a:off x="6996407" y="1574947"/>
              <a:ext cx="147005" cy="197775"/>
            </a:xfrm>
            <a:custGeom>
              <a:avLst/>
              <a:gdLst>
                <a:gd name="T0" fmla="*/ 109 w 168"/>
                <a:gd name="T1" fmla="*/ 217 h 217"/>
                <a:gd name="T2" fmla="*/ 0 w 168"/>
                <a:gd name="T3" fmla="*/ 32 h 217"/>
                <a:gd name="T4" fmla="*/ 58 w 168"/>
                <a:gd name="T5" fmla="*/ 0 h 217"/>
                <a:gd name="T6" fmla="*/ 168 w 168"/>
                <a:gd name="T7" fmla="*/ 185 h 217"/>
                <a:gd name="T8" fmla="*/ 168 w 168"/>
                <a:gd name="T9" fmla="*/ 185 h 217"/>
                <a:gd name="T10" fmla="*/ 109 w 168"/>
                <a:gd name="T11" fmla="*/ 217 h 217"/>
                <a:gd name="T12" fmla="*/ 109 w 168"/>
                <a:gd name="T13" fmla="*/ 217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8" h="217">
                  <a:moveTo>
                    <a:pt x="109" y="217"/>
                  </a:moveTo>
                  <a:lnTo>
                    <a:pt x="0" y="32"/>
                  </a:lnTo>
                  <a:lnTo>
                    <a:pt x="58" y="0"/>
                  </a:lnTo>
                  <a:lnTo>
                    <a:pt x="168" y="185"/>
                  </a:lnTo>
                  <a:lnTo>
                    <a:pt x="168" y="185"/>
                  </a:lnTo>
                  <a:lnTo>
                    <a:pt x="109" y="217"/>
                  </a:lnTo>
                  <a:lnTo>
                    <a:pt x="109" y="217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79" name="iṧḻíḍè"/>
            <p:cNvSpPr/>
            <p:nvPr/>
          </p:nvSpPr>
          <p:spPr bwMode="auto">
            <a:xfrm flipH="1">
              <a:off x="5043337" y="4975428"/>
              <a:ext cx="147005" cy="197775"/>
            </a:xfrm>
            <a:custGeom>
              <a:avLst/>
              <a:gdLst>
                <a:gd name="T0" fmla="*/ 59 w 170"/>
                <a:gd name="T1" fmla="*/ 0 h 217"/>
                <a:gd name="T2" fmla="*/ 170 w 170"/>
                <a:gd name="T3" fmla="*/ 185 h 217"/>
                <a:gd name="T4" fmla="*/ 111 w 170"/>
                <a:gd name="T5" fmla="*/ 217 h 217"/>
                <a:gd name="T6" fmla="*/ 0 w 170"/>
                <a:gd name="T7" fmla="*/ 32 h 217"/>
                <a:gd name="T8" fmla="*/ 0 w 170"/>
                <a:gd name="T9" fmla="*/ 32 h 217"/>
                <a:gd name="T10" fmla="*/ 59 w 170"/>
                <a:gd name="T11" fmla="*/ 0 h 217"/>
                <a:gd name="T12" fmla="*/ 59 w 170"/>
                <a:gd name="T13" fmla="*/ 0 h 2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0" h="217">
                  <a:moveTo>
                    <a:pt x="59" y="0"/>
                  </a:moveTo>
                  <a:lnTo>
                    <a:pt x="170" y="185"/>
                  </a:lnTo>
                  <a:lnTo>
                    <a:pt x="111" y="217"/>
                  </a:lnTo>
                  <a:lnTo>
                    <a:pt x="0" y="32"/>
                  </a:lnTo>
                  <a:lnTo>
                    <a:pt x="0" y="32"/>
                  </a:lnTo>
                  <a:lnTo>
                    <a:pt x="59" y="0"/>
                  </a:lnTo>
                  <a:lnTo>
                    <a:pt x="59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0" name="ï$ļíḍè"/>
            <p:cNvSpPr/>
            <p:nvPr/>
          </p:nvSpPr>
          <p:spPr bwMode="auto">
            <a:xfrm flipH="1">
              <a:off x="4003800" y="3335796"/>
              <a:ext cx="336012" cy="57419"/>
            </a:xfrm>
            <a:custGeom>
              <a:avLst/>
              <a:gdLst>
                <a:gd name="T0" fmla="*/ 0 w 382"/>
                <a:gd name="T1" fmla="*/ 44 h 64"/>
                <a:gd name="T2" fmla="*/ 0 w 382"/>
                <a:gd name="T3" fmla="*/ 44 h 64"/>
                <a:gd name="T4" fmla="*/ 0 w 382"/>
                <a:gd name="T5" fmla="*/ 0 h 64"/>
                <a:gd name="T6" fmla="*/ 382 w 382"/>
                <a:gd name="T7" fmla="*/ 0 h 64"/>
                <a:gd name="T8" fmla="*/ 382 w 382"/>
                <a:gd name="T9" fmla="*/ 64 h 64"/>
                <a:gd name="T10" fmla="*/ 0 w 382"/>
                <a:gd name="T11" fmla="*/ 64 h 64"/>
                <a:gd name="T12" fmla="*/ 0 w 382"/>
                <a:gd name="T13" fmla="*/ 64 h 64"/>
                <a:gd name="T14" fmla="*/ 0 w 382"/>
                <a:gd name="T15" fmla="*/ 44 h 64"/>
                <a:gd name="T16" fmla="*/ 0 w 382"/>
                <a:gd name="T17" fmla="*/ 44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82" h="64">
                  <a:moveTo>
                    <a:pt x="0" y="44"/>
                  </a:moveTo>
                  <a:lnTo>
                    <a:pt x="0" y="44"/>
                  </a:lnTo>
                  <a:lnTo>
                    <a:pt x="0" y="0"/>
                  </a:lnTo>
                  <a:lnTo>
                    <a:pt x="382" y="0"/>
                  </a:lnTo>
                  <a:lnTo>
                    <a:pt x="382" y="64"/>
                  </a:lnTo>
                  <a:lnTo>
                    <a:pt x="0" y="64"/>
                  </a:lnTo>
                  <a:lnTo>
                    <a:pt x="0" y="64"/>
                  </a:lnTo>
                  <a:lnTo>
                    <a:pt x="0" y="44"/>
                  </a:lnTo>
                  <a:lnTo>
                    <a:pt x="0" y="44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1" name="iṧľîḍè"/>
            <p:cNvSpPr/>
            <p:nvPr/>
          </p:nvSpPr>
          <p:spPr bwMode="auto">
            <a:xfrm flipH="1">
              <a:off x="7846938" y="3335796"/>
              <a:ext cx="341262" cy="57419"/>
            </a:xfrm>
            <a:custGeom>
              <a:avLst/>
              <a:gdLst>
                <a:gd name="T0" fmla="*/ 391 w 391"/>
                <a:gd name="T1" fmla="*/ 0 h 64"/>
                <a:gd name="T2" fmla="*/ 391 w 391"/>
                <a:gd name="T3" fmla="*/ 0 h 64"/>
                <a:gd name="T4" fmla="*/ 390 w 391"/>
                <a:gd name="T5" fmla="*/ 44 h 64"/>
                <a:gd name="T6" fmla="*/ 390 w 391"/>
                <a:gd name="T7" fmla="*/ 44 h 64"/>
                <a:gd name="T8" fmla="*/ 390 w 391"/>
                <a:gd name="T9" fmla="*/ 64 h 64"/>
                <a:gd name="T10" fmla="*/ 0 w 391"/>
                <a:gd name="T11" fmla="*/ 64 h 64"/>
                <a:gd name="T12" fmla="*/ 0 w 391"/>
                <a:gd name="T13" fmla="*/ 0 h 64"/>
                <a:gd name="T14" fmla="*/ 391 w 391"/>
                <a:gd name="T15" fmla="*/ 0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1" h="64">
                  <a:moveTo>
                    <a:pt x="391" y="0"/>
                  </a:moveTo>
                  <a:lnTo>
                    <a:pt x="391" y="0"/>
                  </a:lnTo>
                  <a:lnTo>
                    <a:pt x="390" y="44"/>
                  </a:lnTo>
                  <a:lnTo>
                    <a:pt x="390" y="44"/>
                  </a:lnTo>
                  <a:lnTo>
                    <a:pt x="390" y="64"/>
                  </a:lnTo>
                  <a:lnTo>
                    <a:pt x="0" y="64"/>
                  </a:lnTo>
                  <a:lnTo>
                    <a:pt x="0" y="0"/>
                  </a:lnTo>
                  <a:lnTo>
                    <a:pt x="391" y="0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2" name="iSļïdé"/>
            <p:cNvSpPr/>
            <p:nvPr/>
          </p:nvSpPr>
          <p:spPr bwMode="auto">
            <a:xfrm flipH="1">
              <a:off x="6067124" y="5134926"/>
              <a:ext cx="57752" cy="331753"/>
            </a:xfrm>
            <a:custGeom>
              <a:avLst/>
              <a:gdLst>
                <a:gd name="T0" fmla="*/ 38 w 67"/>
                <a:gd name="T1" fmla="*/ 1 h 361"/>
                <a:gd name="T2" fmla="*/ 38 w 67"/>
                <a:gd name="T3" fmla="*/ 1 h 361"/>
                <a:gd name="T4" fmla="*/ 67 w 67"/>
                <a:gd name="T5" fmla="*/ 0 h 361"/>
                <a:gd name="T6" fmla="*/ 67 w 67"/>
                <a:gd name="T7" fmla="*/ 361 h 361"/>
                <a:gd name="T8" fmla="*/ 0 w 67"/>
                <a:gd name="T9" fmla="*/ 361 h 361"/>
                <a:gd name="T10" fmla="*/ 0 w 67"/>
                <a:gd name="T11" fmla="*/ 0 h 361"/>
                <a:gd name="T12" fmla="*/ 0 w 67"/>
                <a:gd name="T13" fmla="*/ 0 h 361"/>
                <a:gd name="T14" fmla="*/ 38 w 67"/>
                <a:gd name="T15" fmla="*/ 1 h 361"/>
                <a:gd name="T16" fmla="*/ 38 w 67"/>
                <a:gd name="T17" fmla="*/ 1 h 3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361">
                  <a:moveTo>
                    <a:pt x="38" y="1"/>
                  </a:moveTo>
                  <a:lnTo>
                    <a:pt x="38" y="1"/>
                  </a:lnTo>
                  <a:lnTo>
                    <a:pt x="67" y="0"/>
                  </a:lnTo>
                  <a:lnTo>
                    <a:pt x="67" y="361"/>
                  </a:lnTo>
                  <a:lnTo>
                    <a:pt x="0" y="361"/>
                  </a:lnTo>
                  <a:lnTo>
                    <a:pt x="0" y="0"/>
                  </a:lnTo>
                  <a:lnTo>
                    <a:pt x="0" y="0"/>
                  </a:lnTo>
                  <a:lnTo>
                    <a:pt x="38" y="1"/>
                  </a:lnTo>
                  <a:lnTo>
                    <a:pt x="38" y="1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  <p:sp>
          <p:nvSpPr>
            <p:cNvPr id="83" name="išļiḓè"/>
            <p:cNvSpPr/>
            <p:nvPr/>
          </p:nvSpPr>
          <p:spPr bwMode="auto">
            <a:xfrm flipH="1">
              <a:off x="6067124" y="1268715"/>
              <a:ext cx="57752" cy="350895"/>
            </a:xfrm>
            <a:custGeom>
              <a:avLst/>
              <a:gdLst>
                <a:gd name="T0" fmla="*/ 38 w 67"/>
                <a:gd name="T1" fmla="*/ 383 h 384"/>
                <a:gd name="T2" fmla="*/ 38 w 67"/>
                <a:gd name="T3" fmla="*/ 383 h 384"/>
                <a:gd name="T4" fmla="*/ 0 w 67"/>
                <a:gd name="T5" fmla="*/ 384 h 384"/>
                <a:gd name="T6" fmla="*/ 0 w 67"/>
                <a:gd name="T7" fmla="*/ 0 h 384"/>
                <a:gd name="T8" fmla="*/ 67 w 67"/>
                <a:gd name="T9" fmla="*/ 0 h 384"/>
                <a:gd name="T10" fmla="*/ 67 w 67"/>
                <a:gd name="T11" fmla="*/ 384 h 384"/>
                <a:gd name="T12" fmla="*/ 67 w 67"/>
                <a:gd name="T13" fmla="*/ 384 h 384"/>
                <a:gd name="T14" fmla="*/ 38 w 67"/>
                <a:gd name="T15" fmla="*/ 383 h 384"/>
                <a:gd name="T16" fmla="*/ 38 w 67"/>
                <a:gd name="T17" fmla="*/ 383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384">
                  <a:moveTo>
                    <a:pt x="38" y="383"/>
                  </a:moveTo>
                  <a:lnTo>
                    <a:pt x="38" y="383"/>
                  </a:lnTo>
                  <a:lnTo>
                    <a:pt x="0" y="384"/>
                  </a:lnTo>
                  <a:lnTo>
                    <a:pt x="0" y="0"/>
                  </a:lnTo>
                  <a:lnTo>
                    <a:pt x="67" y="0"/>
                  </a:lnTo>
                  <a:lnTo>
                    <a:pt x="67" y="384"/>
                  </a:lnTo>
                  <a:lnTo>
                    <a:pt x="67" y="384"/>
                  </a:lnTo>
                  <a:lnTo>
                    <a:pt x="38" y="383"/>
                  </a:lnTo>
                  <a:lnTo>
                    <a:pt x="38" y="383"/>
                  </a:lnTo>
                  <a:close/>
                </a:path>
              </a:pathLst>
            </a:custGeom>
            <a:solidFill>
              <a:srgbClr val="01010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anchor="ctr"/>
            <a:lstStyle/>
            <a:p>
              <a:pPr algn="ctr" defTabSz="685800" eaLnBrk="1" fontAlgn="auto" hangingPunct="1">
                <a:spcBef>
                  <a:spcPts val="0"/>
                </a:spcBef>
                <a:spcAft>
                  <a:spcPts val="0"/>
                </a:spcAft>
              </a:pPr>
              <a:endParaRPr sz="730">
                <a:solidFill>
                  <a:prstClr val="black"/>
                </a:solidFill>
                <a:latin typeface="Calibri" panose="020F0502020204030204"/>
                <a:ea typeface="+mn-ea"/>
              </a:endParaRPr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3300095" y="3302000"/>
            <a:ext cx="3547110" cy="36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b="1">
                <a:solidFill>
                  <a:schemeClr val="accent2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执教：如皋市实验小学   陈培娟</a:t>
            </a:r>
          </a:p>
        </p:txBody>
      </p:sp>
      <p:sp>
        <p:nvSpPr>
          <p:cNvPr id="5" name="TextBox 1"/>
          <p:cNvSpPr txBox="1">
            <a:spLocks noChangeArrowheads="1"/>
          </p:cNvSpPr>
          <p:nvPr/>
        </p:nvSpPr>
        <p:spPr bwMode="auto">
          <a:xfrm>
            <a:off x="577260" y="207328"/>
            <a:ext cx="2941320" cy="365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1800" b="1" dirty="0">
                <a:latin typeface="楷体" panose="02010609060101010101" pitchFamily="49" charset="-122"/>
                <a:ea typeface="楷体" panose="02010609060101010101" pitchFamily="49" charset="-122"/>
              </a:rPr>
              <a:t>统编版小学语文三年级下册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586138" y="1225161"/>
            <a:ext cx="2322793" cy="2392291"/>
          </a:xfrm>
          <a:prstGeom prst="rect">
            <a:avLst/>
          </a:prstGeom>
        </p:spPr>
      </p:pic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28" y="1399335"/>
            <a:ext cx="1124585" cy="136623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16880" y="3676329"/>
            <a:ext cx="1282397" cy="170726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183538" y="1784600"/>
            <a:ext cx="1380227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蔷薇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502501" y="3517045"/>
            <a:ext cx="1435900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午时花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1827" y="1607279"/>
            <a:ext cx="1452112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夜来香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871827" y="401711"/>
            <a:ext cx="1278867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昙花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31953" y="-29213"/>
            <a:ext cx="1697673" cy="15039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640355" y="1505714"/>
            <a:ext cx="1589564" cy="170052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91463" y="3492593"/>
            <a:ext cx="2414668" cy="180993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9871" y="3938644"/>
            <a:ext cx="2100321" cy="1272922"/>
          </a:xfrm>
          <a:prstGeom prst="rect">
            <a:avLst/>
          </a:prstGeom>
        </p:spPr>
      </p:pic>
      <p:pic>
        <p:nvPicPr>
          <p:cNvPr id="26" name="图片 2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09210" y="3991211"/>
            <a:ext cx="1371130" cy="1168254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71960" y="-169773"/>
            <a:ext cx="1268134" cy="1847282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61" y="2741514"/>
            <a:ext cx="1307735" cy="221687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4993895" y="611632"/>
            <a:ext cx="154700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凌晨四点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5869057" y="1784348"/>
            <a:ext cx="154700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五点左右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7798160" y="2988224"/>
            <a:ext cx="1165132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七点</a:t>
            </a:r>
          </a:p>
        </p:txBody>
      </p:sp>
      <p:sp>
        <p:nvSpPr>
          <p:cNvPr id="38" name="文本框 37"/>
          <p:cNvSpPr txBox="1"/>
          <p:nvPr/>
        </p:nvSpPr>
        <p:spPr>
          <a:xfrm>
            <a:off x="5116955" y="3205980"/>
            <a:ext cx="2414667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中午十二点左右</a:t>
            </a:r>
          </a:p>
        </p:txBody>
      </p:sp>
      <p:sp>
        <p:nvSpPr>
          <p:cNvPr id="39" name="文本框 38"/>
          <p:cNvSpPr txBox="1"/>
          <p:nvPr/>
        </p:nvSpPr>
        <p:spPr>
          <a:xfrm>
            <a:off x="3055148" y="3365668"/>
            <a:ext cx="154700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下午三点</a:t>
            </a:r>
          </a:p>
        </p:txBody>
      </p:sp>
      <p:sp>
        <p:nvSpPr>
          <p:cNvPr id="40" name="文本框 39"/>
          <p:cNvSpPr txBox="1"/>
          <p:nvPr/>
        </p:nvSpPr>
        <p:spPr>
          <a:xfrm>
            <a:off x="1677169" y="3586057"/>
            <a:ext cx="926327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五点</a:t>
            </a:r>
          </a:p>
        </p:txBody>
      </p:sp>
      <p:sp>
        <p:nvSpPr>
          <p:cNvPr id="41" name="文本框 40"/>
          <p:cNvSpPr txBox="1"/>
          <p:nvPr/>
        </p:nvSpPr>
        <p:spPr>
          <a:xfrm>
            <a:off x="2094214" y="2862674"/>
            <a:ext cx="154700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七点左右</a:t>
            </a:r>
          </a:p>
        </p:txBody>
      </p:sp>
      <p:sp>
        <p:nvSpPr>
          <p:cNvPr id="42" name="文本框 41"/>
          <p:cNvSpPr txBox="1"/>
          <p:nvPr/>
        </p:nvSpPr>
        <p:spPr>
          <a:xfrm>
            <a:off x="2120867" y="1715910"/>
            <a:ext cx="154700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晚上八点</a:t>
            </a:r>
          </a:p>
        </p:txBody>
      </p:sp>
      <p:sp>
        <p:nvSpPr>
          <p:cNvPr id="43" name="文本框 42"/>
          <p:cNvSpPr txBox="1"/>
          <p:nvPr/>
        </p:nvSpPr>
        <p:spPr>
          <a:xfrm>
            <a:off x="1786910" y="475382"/>
            <a:ext cx="1547004" cy="504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24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九点左右</a:t>
            </a:r>
          </a:p>
        </p:txBody>
      </p:sp>
      <p:pic>
        <p:nvPicPr>
          <p:cNvPr id="13" name="图片 12" descr="C:\Users\HiteVision\Desktop\3.png3"/>
          <p:cNvPicPr>
            <a:picLocks noChangeAspect="1"/>
          </p:cNvPicPr>
          <p:nvPr/>
        </p:nvPicPr>
        <p:blipFill>
          <a:blip r:embed="rId12" cstate="print"/>
          <a:srcRect/>
          <a:stretch>
            <a:fillRect/>
          </a:stretch>
        </p:blipFill>
        <p:spPr>
          <a:xfrm>
            <a:off x="1299210" y="4382135"/>
            <a:ext cx="1510030" cy="761365"/>
          </a:xfrm>
          <a:prstGeom prst="rect">
            <a:avLst/>
          </a:prstGeom>
        </p:spPr>
      </p:pic>
      <p:sp>
        <p:nvSpPr>
          <p:cNvPr id="44" name="文本框 43"/>
          <p:cNvSpPr txBox="1"/>
          <p:nvPr/>
        </p:nvSpPr>
        <p:spPr>
          <a:xfrm>
            <a:off x="3624768" y="40319"/>
            <a:ext cx="3010619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介绍花钟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450850" y="475417"/>
            <a:ext cx="1547004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牵牛花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718427" y="3280680"/>
            <a:ext cx="1079738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睡莲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2944562" y="3636903"/>
            <a:ext cx="1597470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万寿菊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388621" y="3869747"/>
            <a:ext cx="1420428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紫茉莉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53835" y="2794166"/>
            <a:ext cx="1488057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月光花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2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" grpId="0"/>
      <p:bldP spid="6" grpId="0"/>
      <p:bldP spid="11" grpId="0"/>
      <p:bldP spid="7" grpId="0"/>
      <p:bldP spid="1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628" t="4994" b="34374"/>
          <a:stretch>
            <a:fillRect/>
          </a:stretch>
        </p:blipFill>
        <p:spPr>
          <a:xfrm>
            <a:off x="7061835" y="2918460"/>
            <a:ext cx="2073275" cy="22167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278705" y="313174"/>
            <a:ext cx="6077318" cy="5446106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凌晨四点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，牵牛花吹起了紫色的小喇叭</a:t>
            </a:r>
            <a:r>
              <a:rPr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五点左右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艳丽的蔷薇绽开了笑脸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en-US" altLang="zh-CN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七点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睡莲从梦中醒来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中午十二点左右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午时花开花了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下午三点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万寿菊欣然怒放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五点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紫茉莉苏醒过来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月光花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七点左右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舒展开自己的花瓣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en-US" altLang="zh-CN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夜来香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晚上八点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开花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昙花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却在</a:t>
            </a:r>
            <a:r>
              <a:rPr lang="zh-CN" altLang="en-US" sz="21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九点左右</a:t>
            </a:r>
            <a:r>
              <a:rPr lang="zh-CN" altLang="en-US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含笑一现</a:t>
            </a:r>
            <a:r>
              <a:rPr lang="en-US" altLang="zh-CN" sz="21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……</a:t>
            </a:r>
            <a:endParaRPr lang="zh-CN" altLang="en-US" sz="21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6858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3985" y="184150"/>
            <a:ext cx="2821940" cy="466661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44450" cmpd="thickThin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/>
          <p:cNvSpPr txBox="1"/>
          <p:nvPr/>
        </p:nvSpPr>
        <p:spPr>
          <a:xfrm>
            <a:off x="241154" y="320795"/>
            <a:ext cx="2606742" cy="437769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四点，牵牛花开了</a:t>
            </a:r>
            <a:r>
              <a:rPr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en-US" sz="21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五点，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蔷薇开了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七点，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睡莲开了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十二点，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午时花开了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三点，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万寿菊开了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；五点，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紫茉莉开了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七点，月光花开了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八点，夜来香开了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</a:p>
          <a:p>
            <a:pPr defTabSz="685800" eaLnBrk="1" fontAlgn="auto" hangingPunct="1">
              <a:lnSpc>
                <a:spcPts val="375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九点，</a:t>
            </a:r>
            <a:r>
              <a:rPr lang="zh-CN" altLang="en-US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昙花开了</a:t>
            </a:r>
            <a:r>
              <a:rPr lang="en-US" altLang="zh-CN" sz="21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……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141018" y="4215766"/>
            <a:ext cx="906780" cy="89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08415" y="2262505"/>
            <a:ext cx="264160" cy="264160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84920" y="3241040"/>
            <a:ext cx="264795" cy="264795"/>
          </a:xfrm>
          <a:prstGeom prst="rect">
            <a:avLst/>
          </a:prstGeom>
        </p:spPr>
      </p:pic>
      <p:sp>
        <p:nvSpPr>
          <p:cNvPr id="24" name="椭圆 23"/>
          <p:cNvSpPr/>
          <p:nvPr/>
        </p:nvSpPr>
        <p:spPr>
          <a:xfrm>
            <a:off x="3895341" y="933812"/>
            <a:ext cx="599345" cy="415645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702518" y="1881428"/>
            <a:ext cx="599345" cy="415645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972825" y="3312131"/>
            <a:ext cx="599345" cy="415645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4965204" y="4246236"/>
            <a:ext cx="599345" cy="415645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3600" dirty="0">
              <a:solidFill>
                <a:srgbClr val="0000FF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7995285" y="2110105"/>
            <a:ext cx="982979" cy="630555"/>
            <a:chOff x="7479120" y="2259313"/>
            <a:chExt cx="1648945" cy="830997"/>
          </a:xfrm>
        </p:grpSpPr>
        <p:sp>
          <p:nvSpPr>
            <p:cNvPr id="15" name="文本框 14"/>
            <p:cNvSpPr txBox="1"/>
            <p:nvPr/>
          </p:nvSpPr>
          <p:spPr>
            <a:xfrm>
              <a:off x="7552766" y="2408990"/>
              <a:ext cx="1575299" cy="6025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CC00CC"/>
                  </a:solidFill>
                  <a:latin typeface="幼圆" panose="02010509060101010101" charset="-122"/>
                  <a:ea typeface="幼圆" panose="02010509060101010101" charset="-122"/>
                  <a:cs typeface="宋体" panose="02010600030101010101" pitchFamily="2" charset="-122"/>
                  <a:sym typeface="+mn-ea"/>
                </a:rPr>
                <a:t>有序</a:t>
              </a:r>
            </a:p>
          </p:txBody>
        </p:sp>
        <p:sp>
          <p:nvSpPr>
            <p:cNvPr id="16" name="星形: 七角 10"/>
            <p:cNvSpPr/>
            <p:nvPr/>
          </p:nvSpPr>
          <p:spPr>
            <a:xfrm>
              <a:off x="7479120" y="2259313"/>
              <a:ext cx="1481840" cy="830997"/>
            </a:xfrm>
            <a:prstGeom prst="star7">
              <a:avLst/>
            </a:prstGeom>
            <a:noFill/>
            <a:ln w="28575">
              <a:solidFill>
                <a:srgbClr val="CC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995285" y="3042920"/>
            <a:ext cx="982980" cy="640715"/>
            <a:chOff x="7479120" y="3154589"/>
            <a:chExt cx="1632875" cy="830997"/>
          </a:xfrm>
        </p:grpSpPr>
        <p:sp>
          <p:nvSpPr>
            <p:cNvPr id="19" name="文本框 18"/>
            <p:cNvSpPr txBox="1"/>
            <p:nvPr/>
          </p:nvSpPr>
          <p:spPr>
            <a:xfrm>
              <a:off x="7536696" y="3304266"/>
              <a:ext cx="1575299" cy="59298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CC00CC"/>
                  </a:solidFill>
                  <a:latin typeface="幼圆" panose="02010509060101010101" charset="-122"/>
                  <a:ea typeface="幼圆" panose="02010509060101010101" charset="-122"/>
                  <a:cs typeface="宋体" panose="02010600030101010101" pitchFamily="2" charset="-122"/>
                  <a:sym typeface="+mn-ea"/>
                </a:rPr>
                <a:t>准确</a:t>
              </a:r>
            </a:p>
          </p:txBody>
        </p:sp>
        <p:sp>
          <p:nvSpPr>
            <p:cNvPr id="20" name="星形: 七角 15"/>
            <p:cNvSpPr/>
            <p:nvPr/>
          </p:nvSpPr>
          <p:spPr>
            <a:xfrm>
              <a:off x="7479120" y="3154589"/>
              <a:ext cx="1481840" cy="830997"/>
            </a:xfrm>
            <a:prstGeom prst="star7">
              <a:avLst/>
            </a:prstGeom>
            <a:noFill/>
            <a:ln w="28575">
              <a:solidFill>
                <a:srgbClr val="CC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879205" y="1323340"/>
            <a:ext cx="294005" cy="29400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7995285" y="1097915"/>
            <a:ext cx="963931" cy="709930"/>
            <a:chOff x="7396062" y="2259313"/>
            <a:chExt cx="1616483" cy="830997"/>
          </a:xfrm>
        </p:grpSpPr>
        <p:sp>
          <p:nvSpPr>
            <p:cNvPr id="34" name="文本框 33"/>
            <p:cNvSpPr txBox="1"/>
            <p:nvPr/>
          </p:nvSpPr>
          <p:spPr>
            <a:xfrm>
              <a:off x="7437246" y="2428186"/>
              <a:ext cx="1575299" cy="5351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rgbClr val="CC00CC"/>
                  </a:solidFill>
                  <a:uFillTx/>
                  <a:latin typeface="幼圆" panose="02010509060101010101" charset="-122"/>
                  <a:ea typeface="幼圆" panose="02010509060101010101" charset="-122"/>
                  <a:cs typeface="宋体" panose="02010600030101010101" pitchFamily="2" charset="-122"/>
                  <a:sym typeface="+mn-ea"/>
                </a:rPr>
                <a:t>有趣</a:t>
              </a:r>
            </a:p>
          </p:txBody>
        </p:sp>
        <p:sp>
          <p:nvSpPr>
            <p:cNvPr id="35" name="星形: 七角 10"/>
            <p:cNvSpPr/>
            <p:nvPr/>
          </p:nvSpPr>
          <p:spPr>
            <a:xfrm>
              <a:off x="7396062" y="2259313"/>
              <a:ext cx="1481840" cy="830997"/>
            </a:xfrm>
            <a:prstGeom prst="star7">
              <a:avLst/>
            </a:prstGeom>
            <a:noFill/>
            <a:ln w="28575">
              <a:solidFill>
                <a:srgbClr val="CC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</p:childTnLst>
        </p:cTn>
      </p:par>
    </p:tnLst>
    <p:bldLst>
      <p:bldP spid="24" grpId="0" bldLvl="0" animBg="1"/>
      <p:bldP spid="25" grpId="0" bldLvl="0" animBg="1"/>
      <p:bldP spid="26" grpId="0" bldLvl="0" animBg="1"/>
      <p:bldP spid="2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628" t="32350" b="34374"/>
          <a:stretch>
            <a:fillRect/>
          </a:stretch>
        </p:blipFill>
        <p:spPr>
          <a:xfrm>
            <a:off x="6182360" y="3388360"/>
            <a:ext cx="2961640" cy="1737995"/>
          </a:xfrm>
          <a:prstGeom prst="rect">
            <a:avLst/>
          </a:prstGeom>
        </p:spPr>
      </p:pic>
      <p:sp>
        <p:nvSpPr>
          <p:cNvPr id="4" name="矩形 3"/>
          <p:cNvSpPr/>
          <p:nvPr>
            <p:custDataLst>
              <p:tags r:id="rId1"/>
            </p:custDataLst>
          </p:nvPr>
        </p:nvSpPr>
        <p:spPr>
          <a:xfrm>
            <a:off x="260350" y="104775"/>
            <a:ext cx="8066405" cy="484251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>
            <a:hlinkClick r:id="rId8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5160" y="266065"/>
            <a:ext cx="436245" cy="436245"/>
          </a:xfrm>
          <a:prstGeom prst="rect">
            <a:avLst/>
          </a:prstGeom>
        </p:spPr>
      </p:pic>
      <p:pic>
        <p:nvPicPr>
          <p:cNvPr id="18" name="图片 17">
            <a:hlinkClick r:id="rId10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67065" y="2287905"/>
            <a:ext cx="441960" cy="44196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259687" y="71672"/>
            <a:ext cx="7565708" cy="567848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lnSpc>
                <a:spcPct val="11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凌晨四点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，牵牛花吹起了紫色的小喇叭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259687" y="583436"/>
            <a:ext cx="766286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五点左右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sz="3200" b="1" dirty="0" err="1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艳丽的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蔷薇绽开了笑脸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259687" y="1095200"/>
            <a:ext cx="53206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七点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睡莲从梦中醒来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59687" y="1603082"/>
            <a:ext cx="7194233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中午十二点左右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午时花开花了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259687" y="2089934"/>
            <a:ext cx="6257449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下午三点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万寿菊欣然怒放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14702" y="2602013"/>
            <a:ext cx="5320665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五点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紫茉莉苏醒过来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0" name="文本框 29"/>
          <p:cNvSpPr txBox="1"/>
          <p:nvPr>
            <p:custDataLst>
              <p:tags r:id="rId2"/>
            </p:custDataLst>
          </p:nvPr>
        </p:nvSpPr>
        <p:spPr>
          <a:xfrm>
            <a:off x="314702" y="3131847"/>
            <a:ext cx="768334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月光花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七点左右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舒展开自己的花瓣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1" name="文本框 30"/>
          <p:cNvSpPr txBox="1"/>
          <p:nvPr>
            <p:custDataLst>
              <p:tags r:id="rId3"/>
            </p:custDataLst>
          </p:nvPr>
        </p:nvSpPr>
        <p:spPr>
          <a:xfrm>
            <a:off x="314703" y="3661680"/>
            <a:ext cx="768334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夜来香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晚上八点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开花</a:t>
            </a:r>
            <a:r>
              <a:rPr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32" name="文本框 31"/>
          <p:cNvSpPr txBox="1"/>
          <p:nvPr>
            <p:custDataLst>
              <p:tags r:id="rId4"/>
            </p:custDataLst>
          </p:nvPr>
        </p:nvSpPr>
        <p:spPr>
          <a:xfrm>
            <a:off x="314702" y="4187985"/>
            <a:ext cx="7683341" cy="58477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defTabSz="685800"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昙花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却在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九点左右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含笑一现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  <a:sym typeface="+mn-ea"/>
              </a:rPr>
              <a:t>……</a:t>
            </a:r>
          </a:p>
        </p:txBody>
      </p:sp>
      <p:pic>
        <p:nvPicPr>
          <p:cNvPr id="8" name="图片 7">
            <a:hlinkClick r:id="rId11" action="ppaction://hlinksldjump"/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100060" y="3538855"/>
            <a:ext cx="387985" cy="38798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628" t="4994" b="34374"/>
          <a:stretch>
            <a:fillRect/>
          </a:stretch>
        </p:blipFill>
        <p:spPr>
          <a:xfrm>
            <a:off x="6890385" y="2726055"/>
            <a:ext cx="2253615" cy="240919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141018" y="4215765"/>
            <a:ext cx="906780" cy="89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2303" name="Text Box 2"/>
          <p:cNvSpPr>
            <a:spLocks noChangeArrowheads="1"/>
          </p:cNvSpPr>
          <p:nvPr/>
        </p:nvSpPr>
        <p:spPr bwMode="auto">
          <a:xfrm>
            <a:off x="165100" y="1748790"/>
            <a:ext cx="5937250" cy="2072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prstDash val="solid"/>
                <a:miter lim="800000"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algn="ctr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1pPr>
            <a:lvl2pPr algn="ctr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2pPr>
            <a:lvl3pPr algn="ctr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3pPr>
            <a:lvl4pPr algn="ctr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4pPr>
            <a:lvl5pPr algn="ctr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5pPr>
            <a:lvl6pPr algn="ctr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6pPr>
            <a:lvl7pPr algn="ctr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7pPr>
            <a:lvl8pPr algn="ctr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8pPr>
            <a:lvl9pPr algn="ctr"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 sz="2400">
                <a:solidFill>
                  <a:schemeClr val="tx1"/>
                </a:solidFill>
                <a:latin typeface="Times New Roman" panose="02020603050405020304" pitchFamily="18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685800" rtl="0" eaLnBrk="1" fontAlgn="base" latinLnBrk="0" hangingPunct="1">
              <a:lnSpc>
                <a:spcPts val="2600"/>
              </a:lnSpc>
              <a:spcBef>
                <a:spcPts val="50"/>
              </a:spcBef>
              <a:spcAft>
                <a:spcPts val="0"/>
              </a:spcAft>
              <a:buClrTx/>
              <a:buSzPct val="100000"/>
              <a:buFontTx/>
              <a:buNone/>
              <a:defRPr/>
            </a:pP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    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凌晨四点，牵牛花吹起了紫色的小喇叭；五点左右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,</a:t>
            </a: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艳丽的蔷薇绽开了笑脸；七点，睡莲从梦中醒来；中午十二点左右，午时花开花了；下午三点，万寿菊欣然怒放；下午五点，紫茉莉苏醒过来；月光花在七点左右舒展开自己的花瓣；夜来香在晚上八点开花；昙花却在九点左右含笑一现</a:t>
            </a:r>
            <a:r>
              <a:rPr kumimoji="0" lang="en-US" altLang="zh-CN" sz="20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…… 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99390" y="301625"/>
            <a:ext cx="5994400" cy="16154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    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大家好！我是播报员</a:t>
            </a:r>
            <a:r>
              <a:rPr lang="en-US" altLang="zh-CN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xxx,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今天我要向大家介绍的是一面花钟。一位植物学家曾有意把不同时间开放的花种在一起，把花圃修建得像钟面一样，组成花的“时钟”。</a:t>
            </a:r>
          </a:p>
          <a:p>
            <a:endParaRPr lang="zh-CN" altLang="en-US" sz="2000" b="1" dirty="0">
              <a:solidFill>
                <a:srgbClr val="0033CC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90805" y="4015105"/>
            <a:ext cx="5905500" cy="7010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    </a:t>
            </a:r>
            <a:r>
              <a:rPr lang="zh-CN" altLang="en-US" sz="2000" b="1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/>
              </a:rPr>
              <a:t>看到什么花开了，我们就能知道现在是什么时间了，是不是非常神奇？为植物学家的创造点赞！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6130290" y="4445"/>
            <a:ext cx="21590" cy="51333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文本框 5"/>
          <p:cNvSpPr txBox="1"/>
          <p:nvPr/>
        </p:nvSpPr>
        <p:spPr>
          <a:xfrm>
            <a:off x="6151880" y="1082040"/>
            <a:ext cx="2738120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CC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我是小小播报员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8" name="表格 7"/>
          <p:cNvGraphicFramePr/>
          <p:nvPr/>
        </p:nvGraphicFramePr>
        <p:xfrm>
          <a:off x="6365240" y="1672590"/>
          <a:ext cx="2456180" cy="2234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2840"/>
                <a:gridCol w="1323340"/>
              </a:tblGrid>
              <a:tr h="5886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</a:rPr>
                        <a:t>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</a:rPr>
                        <a:t>表现力</a:t>
                      </a:r>
                    </a:p>
                  </a:txBody>
                  <a:tcPr/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准确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流畅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</a:tr>
              <a:tr h="3994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有序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自如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有趣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自信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628" t="4994" b="34374"/>
          <a:stretch>
            <a:fillRect/>
          </a:stretch>
        </p:blipFill>
        <p:spPr>
          <a:xfrm>
            <a:off x="5846445" y="1619885"/>
            <a:ext cx="3288665" cy="351536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96545" y="262890"/>
            <a:ext cx="4885055" cy="63881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rgbClr val="70AD47">
              <a:shade val="50000"/>
            </a:srgbClr>
          </a:lnRef>
          <a:fillRef idx="1">
            <a:srgbClr val="70AD47"/>
          </a:fillRef>
          <a:effectRef idx="0">
            <a:srgbClr val="70AD4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课堂检测：</a:t>
            </a:r>
            <a:r>
              <a:rPr lang="zh-CN" altLang="en-US" sz="2400" b="1" dirty="0">
                <a:solidFill>
                  <a:schemeClr val="accent3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修建花钟，学习播报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853440" y="1188085"/>
            <a:ext cx="6353355" cy="1754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根据所给资料包，组内先摆一摆花钟，再仿照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课文中描写鲜花开放的语句，尝试进行播报。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5" name="思想气泡: 云 2"/>
          <p:cNvSpPr/>
          <p:nvPr/>
        </p:nvSpPr>
        <p:spPr>
          <a:xfrm rot="21000000">
            <a:off x="1707515" y="2985770"/>
            <a:ext cx="5727700" cy="1278890"/>
          </a:xfrm>
          <a:prstGeom prst="cloudCallout">
            <a:avLst>
              <a:gd name="adj1" fmla="val -24952"/>
              <a:gd name="adj2" fmla="val -78492"/>
            </a:avLst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 rot="21000000">
            <a:off x="2555240" y="3081020"/>
            <a:ext cx="4376420" cy="8839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2000" b="1" dirty="0">
                <a:latin typeface="宋体" panose="02010600030101010101" pitchFamily="2" charset="-122"/>
              </a:rPr>
              <a:t>   </a:t>
            </a:r>
            <a:r>
              <a:rPr lang="zh-CN" altLang="en-US" sz="2000" b="1" dirty="0">
                <a:solidFill>
                  <a:srgbClr val="0033CC"/>
                </a:solidFill>
                <a:latin typeface="宋体" panose="02010600030101010101" pitchFamily="2" charset="-122"/>
              </a:rPr>
              <a:t> 学习准确、有序、有趣地介绍，时间的位置也要有所变化哟！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>
            <p:custDataLst>
              <p:tags r:id="rId1"/>
            </p:custDataLst>
          </p:nvPr>
        </p:nvSpPr>
        <p:spPr>
          <a:xfrm>
            <a:off x="58420" y="104775"/>
            <a:ext cx="5377815" cy="4947285"/>
          </a:xfrm>
          <a:prstGeom prst="rect">
            <a:avLst/>
          </a:prstGeom>
          <a:solidFill>
            <a:schemeClr val="bg1">
              <a:alpha val="4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030" y="579120"/>
            <a:ext cx="2016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图片 6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03550" y="579120"/>
            <a:ext cx="2016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图片 9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67030" y="2649855"/>
            <a:ext cx="2016000" cy="1512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图片 10"/>
          <p:cNvPicPr/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080385" y="2649855"/>
            <a:ext cx="2016125" cy="15120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文本框 23"/>
          <p:cNvSpPr txBox="1"/>
          <p:nvPr/>
        </p:nvSpPr>
        <p:spPr>
          <a:xfrm>
            <a:off x="106045" y="4215758"/>
            <a:ext cx="5435599" cy="4572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 </a:t>
            </a:r>
            <a:r>
              <a:rPr lang="zh-CN" altLang="en-US" sz="2400" dirty="0">
                <a:solidFill>
                  <a:srgbClr val="FF0000"/>
                </a:solidFill>
              </a:rPr>
              <a:t>蝴蝶兰：</a:t>
            </a:r>
            <a:r>
              <a:rPr lang="zh-CN" altLang="en-US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</a:t>
            </a:r>
            <a:r>
              <a:rPr lang="en-US" altLang="zh-CN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   </a:t>
            </a:r>
            <a:r>
              <a:rPr lang="zh-CN" altLang="en-US" sz="2400" dirty="0">
                <a:solidFill>
                  <a:srgbClr val="FF0000"/>
                </a:solidFill>
              </a:rPr>
              <a:t>石榴花：</a:t>
            </a:r>
            <a:r>
              <a:rPr lang="zh-CN" altLang="en-US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下午</a:t>
            </a:r>
            <a:r>
              <a:rPr lang="en-US" altLang="zh-CN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</a:p>
        </p:txBody>
      </p:sp>
      <p:sp>
        <p:nvSpPr>
          <p:cNvPr id="25" name="云形 24"/>
          <p:cNvSpPr/>
          <p:nvPr/>
        </p:nvSpPr>
        <p:spPr bwMode="auto">
          <a:xfrm rot="20340000">
            <a:off x="20955" y="226695"/>
            <a:ext cx="1820545" cy="455930"/>
          </a:xfrm>
          <a:prstGeom prst="cloud">
            <a:avLst/>
          </a:prstGeom>
          <a:solidFill>
            <a:schemeClr val="accent1">
              <a:lumMod val="40000"/>
              <a:lumOff val="6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2400" b="1" i="0" u="none" strike="noStrike" cap="none" normalizeH="0" baseline="0" dirty="0">
                <a:ln>
                  <a:solidFill>
                    <a:srgbClr val="FF00FF"/>
                  </a:solidFill>
                </a:ln>
                <a:solidFill>
                  <a:srgbClr val="FF00FF"/>
                </a:solidFill>
                <a:effectLst>
                  <a:glow rad="228600">
                    <a:schemeClr val="accent3">
                      <a:satMod val="175000"/>
                      <a:alpha val="40000"/>
                    </a:schemeClr>
                  </a:glo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资料包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628" t="4994" b="34374"/>
          <a:stretch>
            <a:fillRect/>
          </a:stretch>
        </p:blipFill>
        <p:spPr>
          <a:xfrm>
            <a:off x="6890385" y="2726055"/>
            <a:ext cx="2253615" cy="2409190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8141018" y="4215765"/>
            <a:ext cx="906780" cy="89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lt1"/>
                </a:solidFill>
              </a14:hiddenFill>
            </a:ext>
          </a:ex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defTabSz="685800"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 sz="1350">
              <a:solidFill>
                <a:prstClr val="black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5659120" y="1270"/>
            <a:ext cx="21590" cy="5133340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/>
          <p:cNvSpPr txBox="1"/>
          <p:nvPr/>
        </p:nvSpPr>
        <p:spPr>
          <a:xfrm>
            <a:off x="6021070" y="993775"/>
            <a:ext cx="2738120" cy="944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2400" b="1" noProof="0" dirty="0">
                <a:ln>
                  <a:noFill/>
                </a:ln>
                <a:solidFill>
                  <a:srgbClr val="CC00FF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我是小小播报员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rgbClr val="CC00FF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3200" b="1" dirty="0">
              <a:latin typeface="宋体" panose="02010600030101010101" pitchFamily="2" charset="-122"/>
            </a:endParaRPr>
          </a:p>
        </p:txBody>
      </p:sp>
      <p:graphicFrame>
        <p:nvGraphicFramePr>
          <p:cNvPr id="16" name="表格 15"/>
          <p:cNvGraphicFramePr/>
          <p:nvPr/>
        </p:nvGraphicFramePr>
        <p:xfrm>
          <a:off x="6162040" y="1693545"/>
          <a:ext cx="2456180" cy="22345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32840"/>
                <a:gridCol w="1323340"/>
              </a:tblGrid>
              <a:tr h="5886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</a:rPr>
                        <a:t>内容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>
                          <a:solidFill>
                            <a:schemeClr val="bg1"/>
                          </a:solidFill>
                        </a:rPr>
                        <a:t>表现力</a:t>
                      </a:r>
                    </a:p>
                  </a:txBody>
                  <a:tcPr/>
                </a:tc>
              </a:tr>
              <a:tr h="39624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准确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流畅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</a:tr>
              <a:tr h="39941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有序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自如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</a:tr>
              <a:tr h="441960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有趣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buNone/>
                      </a:pPr>
                      <a:r>
                        <a:rPr lang="zh-CN" altLang="en-US" sz="2000" b="1">
                          <a:solidFill>
                            <a:srgbClr val="C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sym typeface="+mn-ea"/>
                        </a:rPr>
                        <a:t>自信</a:t>
                      </a:r>
                      <a:r>
                        <a:rPr lang="zh-CN" altLang="en-US" sz="2000" b="1" noProof="0" dirty="0">
                          <a:ln>
                            <a:noFill/>
                          </a:ln>
                          <a:solidFill>
                            <a:srgbClr val="C00000"/>
                          </a:solidFill>
                          <a:effectLst/>
                          <a:uLnTx/>
                          <a:uFillTx/>
                          <a:latin typeface="楷体" panose="02010609060101010101" pitchFamily="49" charset="-122"/>
                          <a:ea typeface="楷体" panose="02010609060101010101" pitchFamily="49" charset="-122"/>
                          <a:cs typeface="宋体" panose="02010600030101010101" pitchFamily="2" charset="-122"/>
                          <a:sym typeface="+mn-ea"/>
                        </a:rPr>
                        <a:t>★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7" name="文本框 16"/>
          <p:cNvSpPr txBox="1"/>
          <p:nvPr/>
        </p:nvSpPr>
        <p:spPr>
          <a:xfrm>
            <a:off x="179507" y="2068691"/>
            <a:ext cx="6825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向日葵：</a:t>
            </a:r>
            <a:r>
              <a:rPr lang="zh-CN" altLang="en-US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清晨</a:t>
            </a:r>
            <a:r>
              <a:rPr lang="en-US" altLang="zh-CN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   </a:t>
            </a:r>
            <a:r>
              <a:rPr lang="zh-CN" altLang="en-US" sz="2400" dirty="0">
                <a:solidFill>
                  <a:srgbClr val="FF0000"/>
                </a:solidFill>
              </a:rPr>
              <a:t>牡丹花：</a:t>
            </a:r>
            <a:r>
              <a:rPr lang="zh-CN" altLang="en-US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上午</a:t>
            </a:r>
            <a:r>
              <a:rPr lang="en-US" altLang="zh-CN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628" t="4994" b="34374"/>
          <a:stretch>
            <a:fillRect/>
          </a:stretch>
        </p:blipFill>
        <p:spPr>
          <a:xfrm>
            <a:off x="5846445" y="1619885"/>
            <a:ext cx="3288665" cy="3515360"/>
          </a:xfrm>
          <a:prstGeom prst="rect">
            <a:avLst/>
          </a:prstGeom>
        </p:spPr>
      </p:pic>
      <p:sp>
        <p:nvSpPr>
          <p:cNvPr id="8" name="圆角矩形 7"/>
          <p:cNvSpPr/>
          <p:nvPr/>
        </p:nvSpPr>
        <p:spPr>
          <a:xfrm>
            <a:off x="296545" y="262890"/>
            <a:ext cx="1795145" cy="638810"/>
          </a:xfrm>
          <a:prstGeom prst="roundRect">
            <a:avLst/>
          </a:prstGeom>
          <a:solidFill>
            <a:schemeClr val="accent3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rgbClr val="70AD47">
              <a:shade val="50000"/>
            </a:srgbClr>
          </a:lnRef>
          <a:fillRef idx="1">
            <a:srgbClr val="70AD47"/>
          </a:fillRef>
          <a:effectRef idx="0">
            <a:srgbClr val="70AD4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accent3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课后作业</a:t>
            </a:r>
            <a:endParaRPr lang="zh-CN" altLang="en-US" sz="2400" b="1" dirty="0">
              <a:solidFill>
                <a:schemeClr val="accent3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178548" y="1209920"/>
            <a:ext cx="6589987" cy="2870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</a:t>
            </a:r>
            <a:r>
              <a:rPr lang="zh-CN" altLang="en-US" sz="3600" dirty="0">
                <a:solidFill>
                  <a:srgbClr val="00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有了今天的体验，同学们回家跟父母合作，当一回真正的播报员，拍一个短视频，准备参加学校公众号的评选哦！</a:t>
            </a:r>
            <a:endParaRPr lang="zh-CN" altLang="en-US" sz="36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6798" t="4994" b="34374"/>
          <a:stretch>
            <a:fillRect/>
          </a:stretch>
        </p:blipFill>
        <p:spPr>
          <a:xfrm>
            <a:off x="6447155" y="2250440"/>
            <a:ext cx="2687955" cy="2893060"/>
          </a:xfrm>
          <a:prstGeom prst="rect">
            <a:avLst/>
          </a:prstGeom>
        </p:spPr>
      </p:pic>
      <p:pic>
        <p:nvPicPr>
          <p:cNvPr id="8" name="图片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780" y="109855"/>
            <a:ext cx="559435" cy="560705"/>
          </a:xfrm>
          <a:prstGeom prst="rect">
            <a:avLst/>
          </a:prstGeom>
        </p:spPr>
      </p:pic>
      <p:pic>
        <p:nvPicPr>
          <p:cNvPr id="10" name="Graphic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59735" y="137160"/>
            <a:ext cx="3487420" cy="1322070"/>
          </a:xfrm>
          <a:prstGeom prst="rect">
            <a:avLst/>
          </a:prstGeom>
        </p:spPr>
      </p:pic>
      <p:sp>
        <p:nvSpPr>
          <p:cNvPr id="12" name="TextBox 7"/>
          <p:cNvSpPr txBox="1"/>
          <p:nvPr/>
        </p:nvSpPr>
        <p:spPr>
          <a:xfrm>
            <a:off x="3590914" y="507076"/>
            <a:ext cx="222504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4000" b="1" dirty="0">
                <a:solidFill>
                  <a:schemeClr val="accent2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征稿启事</a:t>
            </a:r>
            <a:endParaRPr lang="en-US" sz="4000" b="1" dirty="0">
              <a:solidFill>
                <a:schemeClr val="accent2"/>
              </a:solidFill>
              <a:latin typeface="方正粗黑宋简体" panose="02000000000000000000" pitchFamily="2" charset="-122"/>
              <a:ea typeface="方正粗黑宋简体" panose="02000000000000000000" pitchFamily="2" charset="-122"/>
            </a:endParaRPr>
          </a:p>
        </p:txBody>
      </p:sp>
      <p:sp>
        <p:nvSpPr>
          <p:cNvPr id="13" name="TextBox 6"/>
          <p:cNvSpPr txBox="1"/>
          <p:nvPr/>
        </p:nvSpPr>
        <p:spPr>
          <a:xfrm>
            <a:off x="577229" y="1325566"/>
            <a:ext cx="2676525" cy="5181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亲爱的同学们：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73735" y="1781175"/>
            <a:ext cx="7805420" cy="2177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2">
                    <a:lumMod val="75000"/>
                  </a:schemeClr>
                </a:solidFill>
              </a14:hiddenFill>
            </a:ext>
          </a:extLst>
        </p:spPr>
        <p:txBody>
          <a:bodyPr wrap="square" rtlCol="0">
            <a:noAutofit/>
          </a:bodyPr>
          <a:lstStyle/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400" dirty="0">
                <a:solidFill>
                  <a:srgbClr val="0000FF"/>
                </a:solidFill>
                <a:latin typeface="+mj-ea"/>
                <a:ea typeface="+mj-ea"/>
              </a:rPr>
              <a:t>        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一年一度的科技节又拉开了序幕，为此学校公众号“探索与发现”栏目组向全体同学征集短视频，把生活中的发现与大家分享，这一期的主题是“鲜花”。欢迎大家积极参与哦！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200" b="1" dirty="0">
                <a:solidFill>
                  <a:srgbClr val="0000FF"/>
                </a:solidFill>
                <a:latin typeface="+mj-ea"/>
                <a:ea typeface="+mj-ea"/>
              </a:rPr>
              <a:t>       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截稿时间：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</a:p>
          <a:p>
            <a:pPr>
              <a:lnSpc>
                <a:spcPct val="13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投稿邮箱：</a:t>
            </a:r>
            <a:r>
              <a:rPr lang="en-US" altLang="zh-CN" sz="2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627375311@qq.com</a:t>
            </a:r>
          </a:p>
        </p:txBody>
      </p:sp>
      <p:pic>
        <p:nvPicPr>
          <p:cNvPr id="2" name="图片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719" b="39583"/>
          <a:stretch>
            <a:fillRect/>
          </a:stretch>
        </p:blipFill>
        <p:spPr>
          <a:xfrm flipH="1">
            <a:off x="8292465" y="-478155"/>
            <a:ext cx="842645" cy="1302385"/>
          </a:xfrm>
          <a:prstGeom prst="rect">
            <a:avLst/>
          </a:prstGeom>
        </p:spPr>
      </p:pic>
      <p:pic>
        <p:nvPicPr>
          <p:cNvPr id="3" name="探索与发现栏目录音">
            <a:hlinkClick r:id="" action="ppaction://media"/>
          </p:cNvPr>
          <p:cNvPicPr/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648700" y="4359910"/>
            <a:ext cx="49530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 additive="base">
                                        <p:cTn id="6" dur="2448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showWhenStopped="0">
                <p:cTn id="7" fill="hold" display="1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29280" y="3302000"/>
            <a:ext cx="2835910" cy="159448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13055" y="230505"/>
            <a:ext cx="8597900" cy="46666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628" t="4994" b="34374"/>
          <a:stretch>
            <a:fillRect/>
          </a:stretch>
        </p:blipFill>
        <p:spPr>
          <a:xfrm>
            <a:off x="5846445" y="1619885"/>
            <a:ext cx="3288665" cy="3515360"/>
          </a:xfrm>
          <a:prstGeom prst="rect">
            <a:avLst/>
          </a:prstGeom>
        </p:spPr>
      </p:pic>
      <p:pic>
        <p:nvPicPr>
          <p:cNvPr id="34" name="图片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3129280" y="3302000"/>
            <a:ext cx="2835910" cy="159448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599440" y="1296670"/>
            <a:ext cx="7818120" cy="2863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自由读课文，读准字音，读通句子，难读的地方多读几遍。</a:t>
            </a:r>
          </a:p>
          <a:p>
            <a:pPr algn="l" eaLnBrk="1" hangingPunct="1">
              <a:lnSpc>
                <a:spcPct val="130000"/>
              </a:lnSpc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2.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从文中找出“什么是花钟”的句子，用“</a:t>
            </a:r>
            <a:r>
              <a:rPr lang="zh-CN" altLang="en-US" sz="2800" b="1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”画出来。</a:t>
            </a:r>
          </a:p>
          <a:p>
            <a:pPr algn="l" eaLnBrk="1" hangingPunct="1">
              <a:lnSpc>
                <a:spcPct val="130000"/>
              </a:lnSpc>
            </a:pPr>
            <a:endParaRPr lang="zh-CN" altLang="en-US" sz="2800" b="1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296545" y="262890"/>
            <a:ext cx="5043805" cy="63881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rgbClr val="70AD47">
              <a:shade val="50000"/>
            </a:srgbClr>
          </a:lnRef>
          <a:fillRef idx="1">
            <a:srgbClr val="70AD47"/>
          </a:fillRef>
          <a:effectRef idx="0">
            <a:srgbClr val="70AD4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活动一：初读课文，认识花钟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600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圆角矩形 4"/>
          <p:cNvSpPr/>
          <p:nvPr/>
        </p:nvSpPr>
        <p:spPr>
          <a:xfrm>
            <a:off x="255905" y="120650"/>
            <a:ext cx="5043805" cy="638810"/>
          </a:xfrm>
          <a:prstGeom prst="round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style>
          <a:lnRef idx="2">
            <a:srgbClr val="70AD47">
              <a:shade val="50000"/>
            </a:srgbClr>
          </a:lnRef>
          <a:fillRef idx="1">
            <a:srgbClr val="70AD47"/>
          </a:fillRef>
          <a:effectRef idx="0">
            <a:srgbClr val="70AD47"/>
          </a:effectRef>
          <a:fontRef idx="minor">
            <a:sysClr val="window" lastClr="FFFFFF"/>
          </a:fontRef>
        </p:style>
        <p:txBody>
          <a:bodyPr rtlCol="0" anchor="ctr"/>
          <a:lstStyle/>
          <a:p>
            <a:pPr algn="ctr">
              <a:lnSpc>
                <a:spcPct val="2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  <a:sym typeface="+mn-ea"/>
              </a:rPr>
              <a:t>活动二：概括段意，介绍花钟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sym typeface="+mn-ea"/>
            </a:endParaRPr>
          </a:p>
          <a:p>
            <a:pPr algn="ctr">
              <a:lnSpc>
                <a:spcPct val="75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3600" b="1">
              <a:solidFill>
                <a:sysClr val="windowText" lastClr="0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628" t="4994" b="34374"/>
          <a:stretch>
            <a:fillRect/>
          </a:stretch>
        </p:blipFill>
        <p:spPr>
          <a:xfrm>
            <a:off x="5846445" y="1619885"/>
            <a:ext cx="3288665" cy="351536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229235" y="259080"/>
            <a:ext cx="8790305" cy="4785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ts val="4200"/>
              </a:lnSpc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自主学习：</a:t>
            </a:r>
          </a:p>
          <a:p>
            <a:pPr algn="l" ea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1.默读第一自然段，画出能概括段落大意的关键语句。      </a:t>
            </a:r>
          </a:p>
          <a:p>
            <a:pPr algn="l" ea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2.用“○”圈出花儿的名称，借助课文插图认认这些花儿，再用“</a:t>
            </a:r>
            <a:r>
              <a:rPr lang="zh-CN" altLang="en-US" sz="2400" b="1" u="sng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”画出花儿开放的时间。</a:t>
            </a:r>
          </a:p>
          <a:p>
            <a:pPr algn="l" eaLnBrk="1" hangingPunct="1">
              <a:lnSpc>
                <a:spcPts val="4200"/>
              </a:lnSpc>
              <a:spcBef>
                <a:spcPts val="1200"/>
              </a:spcBef>
              <a:spcAft>
                <a:spcPts val="0"/>
              </a:spcAft>
            </a:pP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组内交流：  </a:t>
            </a:r>
            <a:r>
              <a:rPr lang="zh-CN" altLang="en-US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</a:t>
            </a:r>
          </a:p>
          <a:p>
            <a:pPr algn="l" ea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1.看插图，报花名。</a:t>
            </a:r>
          </a:p>
          <a:p>
            <a:pPr algn="l" eaLnBrk="1" hangingPunct="1">
              <a:lnSpc>
                <a:spcPts val="36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     2.报花名，说花儿开放的时间。</a:t>
            </a: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 eaLnBrk="1" hangingPunct="1">
              <a:lnSpc>
                <a:spcPts val="3800"/>
              </a:lnSpc>
              <a:spcBef>
                <a:spcPts val="1200"/>
              </a:spcBef>
            </a:pPr>
            <a:endParaRPr lang="zh-CN" altLang="en-US" sz="2400" b="1" dirty="0">
              <a:solidFill>
                <a:schemeClr val="tx1">
                  <a:lumMod val="65000"/>
                  <a:lumOff val="3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1025" name="chromeshow21" r:id="rId2" imgW="9144672" imgH="5143878"/>
    </p:controls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028" y="1374570"/>
            <a:ext cx="1124585" cy="136623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08095" y="1231265"/>
            <a:ext cx="1670685" cy="1720215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3624768" y="40319"/>
            <a:ext cx="3010619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dirty="0">
                <a:solidFill>
                  <a:srgbClr val="0000FF"/>
                </a:solidFill>
                <a:latin typeface="宋体" panose="02010600030101010101" pitchFamily="2" charset="-122"/>
              </a:rPr>
              <a:t>介绍花钟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304165" y="504627"/>
            <a:ext cx="1547004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牵牛花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963193" y="1888740"/>
            <a:ext cx="1380227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蔷薇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871827" y="1607279"/>
            <a:ext cx="1452112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夜来香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870980" y="2829091"/>
            <a:ext cx="1488057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月光花</a:t>
            </a: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441148" y="-8258"/>
            <a:ext cx="1697673" cy="1503982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49550" y="1607314"/>
            <a:ext cx="1589564" cy="1700528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716313" y="3491125"/>
            <a:ext cx="2414668" cy="1809936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8601" y="3938644"/>
            <a:ext cx="2100321" cy="1272922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2745740" y="3677920"/>
            <a:ext cx="2587625" cy="1706880"/>
            <a:chOff x="4324" y="5792"/>
            <a:chExt cx="4075" cy="2688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6379" y="5792"/>
              <a:ext cx="2020" cy="2689"/>
            </a:xfrm>
            <a:prstGeom prst="rect">
              <a:avLst/>
            </a:prstGeom>
          </p:spPr>
        </p:pic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4324" y="6277"/>
              <a:ext cx="2159" cy="1840"/>
            </a:xfrm>
            <a:prstGeom prst="rect">
              <a:avLst/>
            </a:prstGeom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45925" y="-98018"/>
            <a:ext cx="1268134" cy="1847282"/>
          </a:xfrm>
          <a:prstGeom prst="rect">
            <a:avLst/>
          </a:prstGeom>
        </p:spPr>
      </p:pic>
      <p:pic>
        <p:nvPicPr>
          <p:cNvPr id="31" name="图片 30" descr="C:\Users\HiteVision\Desktop\3.png3"/>
          <p:cNvPicPr>
            <a:picLocks noChangeAspect="1"/>
          </p:cNvPicPr>
          <p:nvPr/>
        </p:nvPicPr>
        <p:blipFill>
          <a:blip r:embed="rId11" cstate="print"/>
          <a:srcRect/>
          <a:stretch>
            <a:fillRect/>
          </a:stretch>
        </p:blipFill>
        <p:spPr>
          <a:xfrm>
            <a:off x="926465" y="4203065"/>
            <a:ext cx="1911350" cy="95123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261" y="2659599"/>
            <a:ext cx="1307735" cy="2216879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1417196" y="3816407"/>
            <a:ext cx="1420428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紫茉莉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3585912" y="3492758"/>
            <a:ext cx="1597470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万寿菊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5306921" y="3677700"/>
            <a:ext cx="1435900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午时花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646402" y="422666"/>
            <a:ext cx="1278867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昙花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367272" y="3364500"/>
            <a:ext cx="1079738" cy="6417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 eaLnBrk="1" hangingPunct="1">
              <a:lnSpc>
                <a:spcPct val="13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睡莲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39937" name="chromeshow21" r:id="rId2" imgW="9144672" imgH="5143878"/>
    </p:controls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controls>
      <p:control spid="43009" name="chromeshow21" r:id="rId2" imgW="9144672" imgH="5143878"/>
    </p:controls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250" advTm="3000"/>
    </mc:Choice>
    <mc:Fallback>
      <p:transition advTm="3000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PP_MARK_KEY" val="ff99c8d5-6484-41b7-aa85-bac657dc7c16"/>
  <p:tag name="COMMONDATA" val="eyJoZGlkIjoiMDFiZDYxM2E0OWM1NDRmZjdmZmVkMjUyNWE0MWRjNDM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VECTOR" val="3ea50520-3ad1-461f-bd8a-48c9b349608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3_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宋-黑-T-A">
      <a:majorFont>
        <a:latin typeface="Times New Roman"/>
        <a:ea typeface="黑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 eaLnBrk="1" hangingPunct="1">
          <a:lnSpc>
            <a:spcPct val="130000"/>
          </a:lnSpc>
          <a:defRPr sz="3200" b="1" dirty="0">
            <a:latin typeface="宋体" panose="02010600030101010101" pitchFamily="2" charset="-122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http://chn.docer.com/works?userid=4610637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上方元素排列组合版">
  <a:themeElements>
    <a:clrScheme name="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000000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1231</Words>
  <Application>Microsoft Office PowerPoint</Application>
  <PresentationFormat>全屏显示(16:9)</PresentationFormat>
  <Paragraphs>117</Paragraphs>
  <Slides>16</Slides>
  <Notes>11</Notes>
  <HiddenSlides>0</HiddenSlides>
  <MMClips>1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3_Office 主题​​</vt:lpstr>
      <vt:lpstr>http://chn.docer.com/works?userid=4610637</vt:lpstr>
      <vt:lpstr>上方元素排列组合版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</dc:title>
  <dc:creator>芸</dc:creator>
  <cp:lastModifiedBy>Administrator</cp:lastModifiedBy>
  <cp:revision>1760</cp:revision>
  <dcterms:created xsi:type="dcterms:W3CDTF">2016-01-14T07:05:00Z</dcterms:created>
  <dcterms:modified xsi:type="dcterms:W3CDTF">2023-05-18T14:29:49Z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2052-11.1.0.14309</vt:lpwstr>
  </property>
  <property fmtid="{D5CDD505-2E9C-101B-9397-08002B2CF9AE}" pid="3" name="ICV">
    <vt:lpwstr>8F711E55BB144E4AACD0EE980BCA7181_13</vt:lpwstr>
  </property>
</Properties>
</file>